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4.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4"/>
    <p:sldMasterId id="2147483754" r:id="rId5"/>
    <p:sldMasterId id="2147483790" r:id="rId6"/>
    <p:sldMasterId id="2147483840" r:id="rId7"/>
    <p:sldMasterId id="2147484004" r:id="rId8"/>
  </p:sldMasterIdLst>
  <p:notesMasterIdLst>
    <p:notesMasterId r:id="rId70"/>
  </p:notesMasterIdLst>
  <p:handoutMasterIdLst>
    <p:handoutMasterId r:id="rId71"/>
  </p:handoutMasterIdLst>
  <p:sldIdLst>
    <p:sldId id="452" r:id="rId9"/>
    <p:sldId id="347" r:id="rId10"/>
    <p:sldId id="358" r:id="rId11"/>
    <p:sldId id="515" r:id="rId12"/>
    <p:sldId id="493" r:id="rId13"/>
    <p:sldId id="527" r:id="rId14"/>
    <p:sldId id="543" r:id="rId15"/>
    <p:sldId id="529" r:id="rId16"/>
    <p:sldId id="459" r:id="rId17"/>
    <p:sldId id="435" r:id="rId18"/>
    <p:sldId id="423" r:id="rId19"/>
    <p:sldId id="422" r:id="rId20"/>
    <p:sldId id="500" r:id="rId21"/>
    <p:sldId id="530" r:id="rId22"/>
    <p:sldId id="531" r:id="rId23"/>
    <p:sldId id="532" r:id="rId24"/>
    <p:sldId id="412" r:id="rId25"/>
    <p:sldId id="504" r:id="rId26"/>
    <p:sldId id="461" r:id="rId27"/>
    <p:sldId id="542" r:id="rId28"/>
    <p:sldId id="534" r:id="rId29"/>
    <p:sldId id="467" r:id="rId30"/>
    <p:sldId id="505" r:id="rId31"/>
    <p:sldId id="470" r:id="rId32"/>
    <p:sldId id="438" r:id="rId33"/>
    <p:sldId id="506" r:id="rId34"/>
    <p:sldId id="507" r:id="rId35"/>
    <p:sldId id="509" r:id="rId36"/>
    <p:sldId id="508" r:id="rId37"/>
    <p:sldId id="479" r:id="rId38"/>
    <p:sldId id="544" r:id="rId39"/>
    <p:sldId id="545" r:id="rId40"/>
    <p:sldId id="519" r:id="rId41"/>
    <p:sldId id="520" r:id="rId42"/>
    <p:sldId id="521" r:id="rId43"/>
    <p:sldId id="522" r:id="rId44"/>
    <p:sldId id="523" r:id="rId45"/>
    <p:sldId id="524" r:id="rId46"/>
    <p:sldId id="541" r:id="rId47"/>
    <p:sldId id="477" r:id="rId48"/>
    <p:sldId id="478" r:id="rId49"/>
    <p:sldId id="502" r:id="rId50"/>
    <p:sldId id="540" r:id="rId51"/>
    <p:sldId id="525" r:id="rId52"/>
    <p:sldId id="484" r:id="rId53"/>
    <p:sldId id="526" r:id="rId54"/>
    <p:sldId id="485" r:id="rId55"/>
    <p:sldId id="511" r:id="rId56"/>
    <p:sldId id="487" r:id="rId57"/>
    <p:sldId id="512" r:id="rId58"/>
    <p:sldId id="513" r:id="rId59"/>
    <p:sldId id="514" r:id="rId60"/>
    <p:sldId id="495" r:id="rId61"/>
    <p:sldId id="496" r:id="rId62"/>
    <p:sldId id="497" r:id="rId63"/>
    <p:sldId id="516" r:id="rId64"/>
    <p:sldId id="447" r:id="rId65"/>
    <p:sldId id="386" r:id="rId66"/>
    <p:sldId id="535" r:id="rId67"/>
    <p:sldId id="546" r:id="rId68"/>
    <p:sldId id="397" r:id="rId69"/>
  </p:sldIdLst>
  <p:sldSz cx="9144000" cy="6858000" type="screen4x3"/>
  <p:notesSz cx="9363075" cy="7077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dd Morgan - MORGANCREATIVE" initials="TM-MC" lastIdx="1" clrIdx="0">
    <p:extLst>
      <p:ext uri="{19B8F6BF-5375-455C-9EA6-DF929625EA0E}">
        <p15:presenceInfo xmlns:p15="http://schemas.microsoft.com/office/powerpoint/2012/main" userId="Todd Morgan - MORGANCREATI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CE"/>
    <a:srgbClr val="3399FF"/>
    <a:srgbClr val="66FF66"/>
    <a:srgbClr val="F7FEF6"/>
    <a:srgbClr val="FFFFFF"/>
    <a:srgbClr val="DA1884"/>
    <a:srgbClr val="ED8B00"/>
    <a:srgbClr val="9063CD"/>
    <a:srgbClr val="F2CD00"/>
    <a:srgbClr val="6CC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9" autoAdjust="0"/>
    <p:restoredTop sz="84410" autoAdjust="0"/>
  </p:normalViewPr>
  <p:slideViewPr>
    <p:cSldViewPr>
      <p:cViewPr varScale="1">
        <p:scale>
          <a:sx n="99" d="100"/>
          <a:sy n="99" d="100"/>
        </p:scale>
        <p:origin x="1997" y="67"/>
      </p:cViewPr>
      <p:guideLst/>
    </p:cSldViewPr>
  </p:slideViewPr>
  <p:notesTextViewPr>
    <p:cViewPr>
      <p:scale>
        <a:sx n="100" d="100"/>
        <a:sy n="100" d="100"/>
      </p:scale>
      <p:origin x="0" y="0"/>
    </p:cViewPr>
  </p:notesTextViewPr>
  <p:sorterViewPr>
    <p:cViewPr varScale="1">
      <p:scale>
        <a:sx n="100" d="100"/>
        <a:sy n="100" d="100"/>
      </p:scale>
      <p:origin x="0" y="-4099"/>
    </p:cViewPr>
  </p:sorterViewPr>
  <p:notesViewPr>
    <p:cSldViewPr showGuides="1">
      <p:cViewPr>
        <p:scale>
          <a:sx n="100" d="100"/>
          <a:sy n="100" d="100"/>
        </p:scale>
        <p:origin x="840" y="-4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44221-995C-45B1-BEC3-DF8A8BB816C5}" type="doc">
      <dgm:prSet loTypeId="urn:microsoft.com/office/officeart/2005/8/layout/chevron1" loCatId="process" qsTypeId="urn:microsoft.com/office/officeart/2005/8/quickstyle/simple1" qsCatId="simple" csTypeId="urn:microsoft.com/office/officeart/2005/8/colors/colorful2" csCatId="colorful" phldr="1"/>
      <dgm:spPr/>
    </dgm:pt>
    <dgm:pt modelId="{0247CEE7-4317-489E-BEE6-89ECD74BC7DC}">
      <dgm:prSet phldrT="[Text]"/>
      <dgm:spPr>
        <a:solidFill>
          <a:srgbClr val="FFC000"/>
        </a:solidFill>
      </dgm:spPr>
      <dgm:t>
        <a:bodyPr/>
        <a:lstStyle/>
        <a:p>
          <a:r>
            <a:rPr lang="en-US" dirty="0" smtClean="0">
              <a:latin typeface="Girl Scout Text Medium" panose="02020003000000000000" pitchFamily="18" charset="0"/>
            </a:rPr>
            <a:t>December</a:t>
          </a:r>
          <a:endParaRPr lang="en-US" dirty="0">
            <a:latin typeface="Girl Scout Text Medium" panose="02020003000000000000" pitchFamily="18" charset="0"/>
          </a:endParaRPr>
        </a:p>
      </dgm:t>
    </dgm:pt>
    <dgm:pt modelId="{3D64D86D-51BF-4EB5-A1BC-06E0A2F346DC}" type="parTrans" cxnId="{F148F8F8-C91E-445D-B2DD-B1B120081B0A}">
      <dgm:prSet/>
      <dgm:spPr/>
      <dgm:t>
        <a:bodyPr/>
        <a:lstStyle/>
        <a:p>
          <a:endParaRPr lang="en-US"/>
        </a:p>
      </dgm:t>
    </dgm:pt>
    <dgm:pt modelId="{D45E218F-69C5-42B9-8750-68F335F29EA9}" type="sibTrans" cxnId="{F148F8F8-C91E-445D-B2DD-B1B120081B0A}">
      <dgm:prSet/>
      <dgm:spPr/>
      <dgm:t>
        <a:bodyPr/>
        <a:lstStyle/>
        <a:p>
          <a:endParaRPr lang="en-US"/>
        </a:p>
      </dgm:t>
    </dgm:pt>
    <dgm:pt modelId="{ABD88CC8-C35A-4292-B660-5E1B1B299656}">
      <dgm:prSet phldrT="[Text]"/>
      <dgm:spPr>
        <a:solidFill>
          <a:srgbClr val="009ACE"/>
        </a:solidFill>
      </dgm:spPr>
      <dgm:t>
        <a:bodyPr/>
        <a:lstStyle/>
        <a:p>
          <a:r>
            <a:rPr lang="en-US" dirty="0" smtClean="0">
              <a:latin typeface="Girl Scout Text Medium" panose="02020003000000000000" pitchFamily="18" charset="0"/>
            </a:rPr>
            <a:t>January</a:t>
          </a:r>
          <a:endParaRPr lang="en-US" dirty="0">
            <a:latin typeface="Girl Scout Text Medium" panose="02020003000000000000" pitchFamily="18" charset="0"/>
          </a:endParaRPr>
        </a:p>
      </dgm:t>
    </dgm:pt>
    <dgm:pt modelId="{5FC14F69-EE09-4493-BAF0-A7DBD0E34691}" type="parTrans" cxnId="{12DBC2AB-4FAF-420A-B594-DB9FB3593018}">
      <dgm:prSet/>
      <dgm:spPr/>
      <dgm:t>
        <a:bodyPr/>
        <a:lstStyle/>
        <a:p>
          <a:endParaRPr lang="en-US"/>
        </a:p>
      </dgm:t>
    </dgm:pt>
    <dgm:pt modelId="{38244607-4238-4944-B00C-70B07D88516A}" type="sibTrans" cxnId="{12DBC2AB-4FAF-420A-B594-DB9FB3593018}">
      <dgm:prSet/>
      <dgm:spPr/>
      <dgm:t>
        <a:bodyPr/>
        <a:lstStyle/>
        <a:p>
          <a:endParaRPr lang="en-US"/>
        </a:p>
      </dgm:t>
    </dgm:pt>
    <dgm:pt modelId="{3DB37BFB-9595-4BC3-817F-6B5C0B4750CD}">
      <dgm:prSet phldrT="[Text]"/>
      <dgm:spPr>
        <a:solidFill>
          <a:srgbClr val="DA1884"/>
        </a:solidFill>
      </dgm:spPr>
      <dgm:t>
        <a:bodyPr/>
        <a:lstStyle/>
        <a:p>
          <a:r>
            <a:rPr lang="en-US" dirty="0" smtClean="0">
              <a:latin typeface="Girl Scout Text Medium" panose="02020003000000000000" pitchFamily="18" charset="0"/>
            </a:rPr>
            <a:t>February</a:t>
          </a:r>
          <a:endParaRPr lang="en-US" dirty="0">
            <a:latin typeface="Girl Scout Text Medium" panose="02020003000000000000" pitchFamily="18" charset="0"/>
          </a:endParaRPr>
        </a:p>
      </dgm:t>
    </dgm:pt>
    <dgm:pt modelId="{5DFD447F-D51D-4E8F-BEB6-D049653E2BF2}" type="parTrans" cxnId="{0539D9A6-24BD-408B-A10E-0A04463B5E3A}">
      <dgm:prSet/>
      <dgm:spPr/>
      <dgm:t>
        <a:bodyPr/>
        <a:lstStyle/>
        <a:p>
          <a:endParaRPr lang="en-US"/>
        </a:p>
      </dgm:t>
    </dgm:pt>
    <dgm:pt modelId="{4652C7D1-BC86-4168-B727-F698788B00C1}" type="sibTrans" cxnId="{0539D9A6-24BD-408B-A10E-0A04463B5E3A}">
      <dgm:prSet/>
      <dgm:spPr/>
      <dgm:t>
        <a:bodyPr/>
        <a:lstStyle/>
        <a:p>
          <a:endParaRPr lang="en-US"/>
        </a:p>
      </dgm:t>
    </dgm:pt>
    <dgm:pt modelId="{204AA543-DBEB-4DA7-B93D-281EC6AD9ABD}">
      <dgm:prSet phldrT="[Text]"/>
      <dgm:spPr>
        <a:solidFill>
          <a:srgbClr val="3399FF"/>
        </a:solidFill>
      </dgm:spPr>
      <dgm:t>
        <a:bodyPr/>
        <a:lstStyle/>
        <a:p>
          <a:r>
            <a:rPr lang="en-US" dirty="0" smtClean="0">
              <a:latin typeface="Girl Scout Text Medium" panose="02020003000000000000" pitchFamily="18" charset="0"/>
            </a:rPr>
            <a:t>March/ April</a:t>
          </a:r>
          <a:endParaRPr lang="en-US" dirty="0">
            <a:latin typeface="Girl Scout Text Medium" panose="02020003000000000000" pitchFamily="18" charset="0"/>
          </a:endParaRPr>
        </a:p>
      </dgm:t>
    </dgm:pt>
    <dgm:pt modelId="{BA4ACF5B-929A-457B-BE7B-D7B62B35B0DF}" type="parTrans" cxnId="{793CA54D-429E-458C-AF61-383AC567112D}">
      <dgm:prSet/>
      <dgm:spPr/>
      <dgm:t>
        <a:bodyPr/>
        <a:lstStyle/>
        <a:p>
          <a:endParaRPr lang="en-US"/>
        </a:p>
      </dgm:t>
    </dgm:pt>
    <dgm:pt modelId="{89E35294-8966-4EC2-B68B-55E84312153B}" type="sibTrans" cxnId="{793CA54D-429E-458C-AF61-383AC567112D}">
      <dgm:prSet/>
      <dgm:spPr/>
      <dgm:t>
        <a:bodyPr/>
        <a:lstStyle/>
        <a:p>
          <a:endParaRPr lang="en-US"/>
        </a:p>
      </dgm:t>
    </dgm:pt>
    <dgm:pt modelId="{13B3E5A4-06AE-405D-AA33-249BB7B29CA1}" type="pres">
      <dgm:prSet presAssocID="{80F44221-995C-45B1-BEC3-DF8A8BB816C5}" presName="Name0" presStyleCnt="0">
        <dgm:presLayoutVars>
          <dgm:dir/>
          <dgm:animLvl val="lvl"/>
          <dgm:resizeHandles val="exact"/>
        </dgm:presLayoutVars>
      </dgm:prSet>
      <dgm:spPr/>
    </dgm:pt>
    <dgm:pt modelId="{7ED49D1B-9FAF-411F-8F45-CBFAC6C45454}" type="pres">
      <dgm:prSet presAssocID="{0247CEE7-4317-489E-BEE6-89ECD74BC7DC}" presName="parTxOnly" presStyleLbl="node1" presStyleIdx="0" presStyleCnt="4">
        <dgm:presLayoutVars>
          <dgm:chMax val="0"/>
          <dgm:chPref val="0"/>
          <dgm:bulletEnabled val="1"/>
        </dgm:presLayoutVars>
      </dgm:prSet>
      <dgm:spPr/>
      <dgm:t>
        <a:bodyPr/>
        <a:lstStyle/>
        <a:p>
          <a:endParaRPr lang="en-US"/>
        </a:p>
      </dgm:t>
    </dgm:pt>
    <dgm:pt modelId="{98B9C48B-616E-466E-8A57-8F4C9E158D74}" type="pres">
      <dgm:prSet presAssocID="{D45E218F-69C5-42B9-8750-68F335F29EA9}" presName="parTxOnlySpace" presStyleCnt="0"/>
      <dgm:spPr/>
    </dgm:pt>
    <dgm:pt modelId="{56B2D33D-FC07-4FFA-9243-A06FBF9B4642}" type="pres">
      <dgm:prSet presAssocID="{ABD88CC8-C35A-4292-B660-5E1B1B299656}" presName="parTxOnly" presStyleLbl="node1" presStyleIdx="1" presStyleCnt="4">
        <dgm:presLayoutVars>
          <dgm:chMax val="0"/>
          <dgm:chPref val="0"/>
          <dgm:bulletEnabled val="1"/>
        </dgm:presLayoutVars>
      </dgm:prSet>
      <dgm:spPr/>
      <dgm:t>
        <a:bodyPr/>
        <a:lstStyle/>
        <a:p>
          <a:endParaRPr lang="en-US"/>
        </a:p>
      </dgm:t>
    </dgm:pt>
    <dgm:pt modelId="{88717179-F7EC-4108-A24C-5B04E3B046E8}" type="pres">
      <dgm:prSet presAssocID="{38244607-4238-4944-B00C-70B07D88516A}" presName="parTxOnlySpace" presStyleCnt="0"/>
      <dgm:spPr/>
    </dgm:pt>
    <dgm:pt modelId="{BF8D42F1-15EA-4E71-BB01-A978AB522C82}" type="pres">
      <dgm:prSet presAssocID="{3DB37BFB-9595-4BC3-817F-6B5C0B4750CD}" presName="parTxOnly" presStyleLbl="node1" presStyleIdx="2" presStyleCnt="4">
        <dgm:presLayoutVars>
          <dgm:chMax val="0"/>
          <dgm:chPref val="0"/>
          <dgm:bulletEnabled val="1"/>
        </dgm:presLayoutVars>
      </dgm:prSet>
      <dgm:spPr/>
      <dgm:t>
        <a:bodyPr/>
        <a:lstStyle/>
        <a:p>
          <a:endParaRPr lang="en-US"/>
        </a:p>
      </dgm:t>
    </dgm:pt>
    <dgm:pt modelId="{0095118D-C2C7-4AAC-B9F1-2282703A2ACB}" type="pres">
      <dgm:prSet presAssocID="{4652C7D1-BC86-4168-B727-F698788B00C1}" presName="parTxOnlySpace" presStyleCnt="0"/>
      <dgm:spPr/>
    </dgm:pt>
    <dgm:pt modelId="{F0E01C99-FB84-4973-8F7A-E833860AC36C}" type="pres">
      <dgm:prSet presAssocID="{204AA543-DBEB-4DA7-B93D-281EC6AD9ABD}" presName="parTxOnly" presStyleLbl="node1" presStyleIdx="3" presStyleCnt="4">
        <dgm:presLayoutVars>
          <dgm:chMax val="0"/>
          <dgm:chPref val="0"/>
          <dgm:bulletEnabled val="1"/>
        </dgm:presLayoutVars>
      </dgm:prSet>
      <dgm:spPr/>
      <dgm:t>
        <a:bodyPr/>
        <a:lstStyle/>
        <a:p>
          <a:endParaRPr lang="en-US"/>
        </a:p>
      </dgm:t>
    </dgm:pt>
  </dgm:ptLst>
  <dgm:cxnLst>
    <dgm:cxn modelId="{F148F8F8-C91E-445D-B2DD-B1B120081B0A}" srcId="{80F44221-995C-45B1-BEC3-DF8A8BB816C5}" destId="{0247CEE7-4317-489E-BEE6-89ECD74BC7DC}" srcOrd="0" destOrd="0" parTransId="{3D64D86D-51BF-4EB5-A1BC-06E0A2F346DC}" sibTransId="{D45E218F-69C5-42B9-8750-68F335F29EA9}"/>
    <dgm:cxn modelId="{2CDA75E7-22A6-4A76-8A7B-A170268BC862}" type="presOf" srcId="{204AA543-DBEB-4DA7-B93D-281EC6AD9ABD}" destId="{F0E01C99-FB84-4973-8F7A-E833860AC36C}" srcOrd="0" destOrd="0" presId="urn:microsoft.com/office/officeart/2005/8/layout/chevron1"/>
    <dgm:cxn modelId="{FA7F7CA4-5A22-4B0F-AFC8-E8FFDB2B783F}" type="presOf" srcId="{80F44221-995C-45B1-BEC3-DF8A8BB816C5}" destId="{13B3E5A4-06AE-405D-AA33-249BB7B29CA1}" srcOrd="0" destOrd="0" presId="urn:microsoft.com/office/officeart/2005/8/layout/chevron1"/>
    <dgm:cxn modelId="{CF5522B1-0DF9-4038-8CA1-26F20729BC04}" type="presOf" srcId="{ABD88CC8-C35A-4292-B660-5E1B1B299656}" destId="{56B2D33D-FC07-4FFA-9243-A06FBF9B4642}" srcOrd="0" destOrd="0" presId="urn:microsoft.com/office/officeart/2005/8/layout/chevron1"/>
    <dgm:cxn modelId="{67FF7756-980E-48C5-B386-5EB6F44FC56D}" type="presOf" srcId="{3DB37BFB-9595-4BC3-817F-6B5C0B4750CD}" destId="{BF8D42F1-15EA-4E71-BB01-A978AB522C82}" srcOrd="0" destOrd="0" presId="urn:microsoft.com/office/officeart/2005/8/layout/chevron1"/>
    <dgm:cxn modelId="{793CA54D-429E-458C-AF61-383AC567112D}" srcId="{80F44221-995C-45B1-BEC3-DF8A8BB816C5}" destId="{204AA543-DBEB-4DA7-B93D-281EC6AD9ABD}" srcOrd="3" destOrd="0" parTransId="{BA4ACF5B-929A-457B-BE7B-D7B62B35B0DF}" sibTransId="{89E35294-8966-4EC2-B68B-55E84312153B}"/>
    <dgm:cxn modelId="{12DBC2AB-4FAF-420A-B594-DB9FB3593018}" srcId="{80F44221-995C-45B1-BEC3-DF8A8BB816C5}" destId="{ABD88CC8-C35A-4292-B660-5E1B1B299656}" srcOrd="1" destOrd="0" parTransId="{5FC14F69-EE09-4493-BAF0-A7DBD0E34691}" sibTransId="{38244607-4238-4944-B00C-70B07D88516A}"/>
    <dgm:cxn modelId="{6E3BB38B-E582-489A-BCB9-5BC5C510CA6F}" type="presOf" srcId="{0247CEE7-4317-489E-BEE6-89ECD74BC7DC}" destId="{7ED49D1B-9FAF-411F-8F45-CBFAC6C45454}" srcOrd="0" destOrd="0" presId="urn:microsoft.com/office/officeart/2005/8/layout/chevron1"/>
    <dgm:cxn modelId="{0539D9A6-24BD-408B-A10E-0A04463B5E3A}" srcId="{80F44221-995C-45B1-BEC3-DF8A8BB816C5}" destId="{3DB37BFB-9595-4BC3-817F-6B5C0B4750CD}" srcOrd="2" destOrd="0" parTransId="{5DFD447F-D51D-4E8F-BEB6-D049653E2BF2}" sibTransId="{4652C7D1-BC86-4168-B727-F698788B00C1}"/>
    <dgm:cxn modelId="{A18997B6-9FBD-4F1B-BC94-1652E1927265}" type="presParOf" srcId="{13B3E5A4-06AE-405D-AA33-249BB7B29CA1}" destId="{7ED49D1B-9FAF-411F-8F45-CBFAC6C45454}" srcOrd="0" destOrd="0" presId="urn:microsoft.com/office/officeart/2005/8/layout/chevron1"/>
    <dgm:cxn modelId="{24C7F708-6501-4E7B-A05B-8097B15B4E26}" type="presParOf" srcId="{13B3E5A4-06AE-405D-AA33-249BB7B29CA1}" destId="{98B9C48B-616E-466E-8A57-8F4C9E158D74}" srcOrd="1" destOrd="0" presId="urn:microsoft.com/office/officeart/2005/8/layout/chevron1"/>
    <dgm:cxn modelId="{A7EF78DF-384C-4177-931B-43B581DE8F90}" type="presParOf" srcId="{13B3E5A4-06AE-405D-AA33-249BB7B29CA1}" destId="{56B2D33D-FC07-4FFA-9243-A06FBF9B4642}" srcOrd="2" destOrd="0" presId="urn:microsoft.com/office/officeart/2005/8/layout/chevron1"/>
    <dgm:cxn modelId="{0D765C4E-5F22-408B-8298-2531E8E078D8}" type="presParOf" srcId="{13B3E5A4-06AE-405D-AA33-249BB7B29CA1}" destId="{88717179-F7EC-4108-A24C-5B04E3B046E8}" srcOrd="3" destOrd="0" presId="urn:microsoft.com/office/officeart/2005/8/layout/chevron1"/>
    <dgm:cxn modelId="{0B6985F5-E06D-436A-9908-0DBE18957734}" type="presParOf" srcId="{13B3E5A4-06AE-405D-AA33-249BB7B29CA1}" destId="{BF8D42F1-15EA-4E71-BB01-A978AB522C82}" srcOrd="4" destOrd="0" presId="urn:microsoft.com/office/officeart/2005/8/layout/chevron1"/>
    <dgm:cxn modelId="{A00B7E02-2DF1-4F46-8ACE-EC38D4D6A384}" type="presParOf" srcId="{13B3E5A4-06AE-405D-AA33-249BB7B29CA1}" destId="{0095118D-C2C7-4AAC-B9F1-2282703A2ACB}" srcOrd="5" destOrd="0" presId="urn:microsoft.com/office/officeart/2005/8/layout/chevron1"/>
    <dgm:cxn modelId="{8584A245-6267-431F-A207-FE8718A0BBE4}" type="presParOf" srcId="{13B3E5A4-06AE-405D-AA33-249BB7B29CA1}" destId="{F0E01C99-FB84-4973-8F7A-E833860AC36C}"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3E3875-2003-40D0-BE1C-D53BDC28D050}" type="doc">
      <dgm:prSet loTypeId="urn:microsoft.com/office/officeart/2005/8/layout/process4" loCatId="process" qsTypeId="urn:microsoft.com/office/officeart/2005/8/quickstyle/simple5" qsCatId="simple" csTypeId="urn:microsoft.com/office/officeart/2005/8/colors/colorful4" csCatId="colorful" phldr="1"/>
      <dgm:spPr/>
      <dgm:t>
        <a:bodyPr/>
        <a:lstStyle/>
        <a:p>
          <a:endParaRPr lang="en-US"/>
        </a:p>
      </dgm:t>
    </dgm:pt>
    <dgm:pt modelId="{A05F790B-CAA6-4165-B074-0FD5472B4497}">
      <dgm:prSet phldrT="[Text]" custT="1"/>
      <dgm:spPr/>
      <dgm:t>
        <a:bodyPr/>
        <a:lstStyle/>
        <a:p>
          <a:pPr algn="ctr"/>
          <a:r>
            <a:rPr lang="en-US" sz="2400" b="1" dirty="0" smtClean="0">
              <a:latin typeface="Palatino Linotype" panose="02040502050505030304" pitchFamily="18" charset="0"/>
            </a:rPr>
            <a:t>Girls Sell Cookie Share</a:t>
          </a:r>
          <a:endParaRPr lang="en-US" sz="2400" b="1" dirty="0">
            <a:latin typeface="Palatino Linotype" panose="02040502050505030304" pitchFamily="18" charset="0"/>
          </a:endParaRPr>
        </a:p>
      </dgm:t>
    </dgm:pt>
    <dgm:pt modelId="{C8B61586-7EAF-4BEB-AD17-4091CB9F54A8}" type="parTrans" cxnId="{C0EEEA1F-6635-42A3-8F06-B6053EEF092C}">
      <dgm:prSet/>
      <dgm:spPr/>
      <dgm:t>
        <a:bodyPr/>
        <a:lstStyle/>
        <a:p>
          <a:endParaRPr lang="en-US"/>
        </a:p>
      </dgm:t>
    </dgm:pt>
    <dgm:pt modelId="{03BF4F40-0B8A-4100-9840-D46A63F7D174}" type="sibTrans" cxnId="{C0EEEA1F-6635-42A3-8F06-B6053EEF092C}">
      <dgm:prSet/>
      <dgm:spPr/>
      <dgm:t>
        <a:bodyPr/>
        <a:lstStyle/>
        <a:p>
          <a:endParaRPr lang="en-US"/>
        </a:p>
      </dgm:t>
    </dgm:pt>
    <dgm:pt modelId="{C021B68D-FFE4-4CEA-93D5-D8716035354E}">
      <dgm:prSet phldrT="[Text]" custT="1"/>
      <dgm:spPr/>
      <dgm:t>
        <a:bodyPr/>
        <a:lstStyle/>
        <a:p>
          <a:pPr algn="ctr"/>
          <a:r>
            <a:rPr lang="en-US" sz="2400" b="1" dirty="0" smtClean="0">
              <a:latin typeface="Palatino Linotype" panose="02040502050505030304" pitchFamily="18" charset="0"/>
            </a:rPr>
            <a:t>Girls Report Sales to Troop Volunteer</a:t>
          </a:r>
        </a:p>
      </dgm:t>
    </dgm:pt>
    <dgm:pt modelId="{54D8B8B6-512E-4AE6-966D-4E2EE8AA08F7}" type="parTrans" cxnId="{EAC5C118-60E0-43F9-BB39-9E90B130F3B6}">
      <dgm:prSet/>
      <dgm:spPr/>
      <dgm:t>
        <a:bodyPr/>
        <a:lstStyle/>
        <a:p>
          <a:endParaRPr lang="en-US"/>
        </a:p>
      </dgm:t>
    </dgm:pt>
    <dgm:pt modelId="{4FB37177-E3F4-4281-ACF1-399C49D7A1EF}" type="sibTrans" cxnId="{EAC5C118-60E0-43F9-BB39-9E90B130F3B6}">
      <dgm:prSet/>
      <dgm:spPr/>
      <dgm:t>
        <a:bodyPr/>
        <a:lstStyle/>
        <a:p>
          <a:endParaRPr lang="en-US"/>
        </a:p>
      </dgm:t>
    </dgm:pt>
    <dgm:pt modelId="{8A9B52EB-0967-4A7D-B3FE-2B36EFF772AE}">
      <dgm:prSet phldrT="[Text]" custT="1"/>
      <dgm:spPr/>
      <dgm:t>
        <a:bodyPr/>
        <a:lstStyle/>
        <a:p>
          <a:pPr algn="ctr"/>
          <a:r>
            <a:rPr lang="en-US" sz="2400" b="1" dirty="0" smtClean="0">
              <a:latin typeface="Palatino Linotype" panose="02040502050505030304" pitchFamily="18" charset="0"/>
            </a:rPr>
            <a:t>Orders are Created by Troop Volunteer</a:t>
          </a:r>
          <a:endParaRPr lang="en-US" sz="2400" b="1" dirty="0">
            <a:latin typeface="Palatino Linotype" panose="02040502050505030304" pitchFamily="18" charset="0"/>
          </a:endParaRPr>
        </a:p>
      </dgm:t>
    </dgm:pt>
    <dgm:pt modelId="{DD6F8D83-9C9D-451C-B24B-B1227A78D0D5}" type="parTrans" cxnId="{ED52D145-DE86-4326-9496-31D0553CFCF1}">
      <dgm:prSet/>
      <dgm:spPr/>
      <dgm:t>
        <a:bodyPr/>
        <a:lstStyle/>
        <a:p>
          <a:endParaRPr lang="en-US"/>
        </a:p>
      </dgm:t>
    </dgm:pt>
    <dgm:pt modelId="{801A9CCE-1713-4F06-8014-84F511DD8726}" type="sibTrans" cxnId="{ED52D145-DE86-4326-9496-31D0553CFCF1}">
      <dgm:prSet/>
      <dgm:spPr/>
      <dgm:t>
        <a:bodyPr/>
        <a:lstStyle/>
        <a:p>
          <a:endParaRPr lang="en-US"/>
        </a:p>
      </dgm:t>
    </dgm:pt>
    <dgm:pt modelId="{C3B394B6-80A3-450E-A23D-7D5F443802B9}" type="pres">
      <dgm:prSet presAssocID="{AF3E3875-2003-40D0-BE1C-D53BDC28D050}" presName="Name0" presStyleCnt="0">
        <dgm:presLayoutVars>
          <dgm:dir/>
          <dgm:animLvl val="lvl"/>
          <dgm:resizeHandles val="exact"/>
        </dgm:presLayoutVars>
      </dgm:prSet>
      <dgm:spPr/>
      <dgm:t>
        <a:bodyPr/>
        <a:lstStyle/>
        <a:p>
          <a:endParaRPr lang="en-US"/>
        </a:p>
      </dgm:t>
    </dgm:pt>
    <dgm:pt modelId="{E29C81DF-DBF7-4540-9FAC-56E824CE5426}" type="pres">
      <dgm:prSet presAssocID="{8A9B52EB-0967-4A7D-B3FE-2B36EFF772AE}" presName="boxAndChildren" presStyleCnt="0"/>
      <dgm:spPr/>
      <dgm:t>
        <a:bodyPr/>
        <a:lstStyle/>
        <a:p>
          <a:endParaRPr lang="en-US"/>
        </a:p>
      </dgm:t>
    </dgm:pt>
    <dgm:pt modelId="{CEA51683-663D-47FE-8ACF-EE12B49E9C7E}" type="pres">
      <dgm:prSet presAssocID="{8A9B52EB-0967-4A7D-B3FE-2B36EFF772AE}" presName="parentTextBox" presStyleLbl="node1" presStyleIdx="0" presStyleCnt="3" custScaleX="69209"/>
      <dgm:spPr/>
      <dgm:t>
        <a:bodyPr/>
        <a:lstStyle/>
        <a:p>
          <a:endParaRPr lang="en-US"/>
        </a:p>
      </dgm:t>
    </dgm:pt>
    <dgm:pt modelId="{13E7E3FA-30E2-4D34-861E-3F299D429780}" type="pres">
      <dgm:prSet presAssocID="{4FB37177-E3F4-4281-ACF1-399C49D7A1EF}" presName="sp" presStyleCnt="0"/>
      <dgm:spPr/>
      <dgm:t>
        <a:bodyPr/>
        <a:lstStyle/>
        <a:p>
          <a:endParaRPr lang="en-US"/>
        </a:p>
      </dgm:t>
    </dgm:pt>
    <dgm:pt modelId="{5A9C7991-8F27-44B6-AED3-0E1CE4DF9341}" type="pres">
      <dgm:prSet presAssocID="{C021B68D-FFE4-4CEA-93D5-D8716035354E}" presName="arrowAndChildren" presStyleCnt="0"/>
      <dgm:spPr/>
      <dgm:t>
        <a:bodyPr/>
        <a:lstStyle/>
        <a:p>
          <a:endParaRPr lang="en-US"/>
        </a:p>
      </dgm:t>
    </dgm:pt>
    <dgm:pt modelId="{C555A63D-0064-4EB6-81C6-DB110AB4D594}" type="pres">
      <dgm:prSet presAssocID="{C021B68D-FFE4-4CEA-93D5-D8716035354E}" presName="parentTextArrow" presStyleLbl="node1" presStyleIdx="1" presStyleCnt="3" custScaleX="66115" custLinFactNeighborX="1547" custLinFactNeighborY="-743"/>
      <dgm:spPr/>
      <dgm:t>
        <a:bodyPr/>
        <a:lstStyle/>
        <a:p>
          <a:endParaRPr lang="en-US"/>
        </a:p>
      </dgm:t>
    </dgm:pt>
    <dgm:pt modelId="{46E1A457-81B9-456C-9A20-164E3DFEBA6A}" type="pres">
      <dgm:prSet presAssocID="{03BF4F40-0B8A-4100-9840-D46A63F7D174}" presName="sp" presStyleCnt="0"/>
      <dgm:spPr/>
      <dgm:t>
        <a:bodyPr/>
        <a:lstStyle/>
        <a:p>
          <a:endParaRPr lang="en-US"/>
        </a:p>
      </dgm:t>
    </dgm:pt>
    <dgm:pt modelId="{9E73D05F-80DA-40D4-96D9-1D2C23B1486D}" type="pres">
      <dgm:prSet presAssocID="{A05F790B-CAA6-4165-B074-0FD5472B4497}" presName="arrowAndChildren" presStyleCnt="0"/>
      <dgm:spPr/>
      <dgm:t>
        <a:bodyPr/>
        <a:lstStyle/>
        <a:p>
          <a:endParaRPr lang="en-US"/>
        </a:p>
      </dgm:t>
    </dgm:pt>
    <dgm:pt modelId="{86E55B55-94F5-4013-812F-99B0CF876AB0}" type="pres">
      <dgm:prSet presAssocID="{A05F790B-CAA6-4165-B074-0FD5472B4497}" presName="parentTextArrow" presStyleLbl="node1" presStyleIdx="2" presStyleCnt="3" custScaleX="65952" custLinFactNeighborX="516" custLinFactNeighborY="892"/>
      <dgm:spPr/>
      <dgm:t>
        <a:bodyPr/>
        <a:lstStyle/>
        <a:p>
          <a:endParaRPr lang="en-US"/>
        </a:p>
      </dgm:t>
    </dgm:pt>
  </dgm:ptLst>
  <dgm:cxnLst>
    <dgm:cxn modelId="{C111E89E-3CA2-4666-BCBE-9B4BBEC89DA9}" type="presOf" srcId="{AF3E3875-2003-40D0-BE1C-D53BDC28D050}" destId="{C3B394B6-80A3-450E-A23D-7D5F443802B9}" srcOrd="0" destOrd="0" presId="urn:microsoft.com/office/officeart/2005/8/layout/process4"/>
    <dgm:cxn modelId="{C0EEEA1F-6635-42A3-8F06-B6053EEF092C}" srcId="{AF3E3875-2003-40D0-BE1C-D53BDC28D050}" destId="{A05F790B-CAA6-4165-B074-0FD5472B4497}" srcOrd="0" destOrd="0" parTransId="{C8B61586-7EAF-4BEB-AD17-4091CB9F54A8}" sibTransId="{03BF4F40-0B8A-4100-9840-D46A63F7D174}"/>
    <dgm:cxn modelId="{AA1B0928-C6A2-420D-B4B1-308E8C00C8C8}" type="presOf" srcId="{8A9B52EB-0967-4A7D-B3FE-2B36EFF772AE}" destId="{CEA51683-663D-47FE-8ACF-EE12B49E9C7E}" srcOrd="0" destOrd="0" presId="urn:microsoft.com/office/officeart/2005/8/layout/process4"/>
    <dgm:cxn modelId="{ED52D145-DE86-4326-9496-31D0553CFCF1}" srcId="{AF3E3875-2003-40D0-BE1C-D53BDC28D050}" destId="{8A9B52EB-0967-4A7D-B3FE-2B36EFF772AE}" srcOrd="2" destOrd="0" parTransId="{DD6F8D83-9C9D-451C-B24B-B1227A78D0D5}" sibTransId="{801A9CCE-1713-4F06-8014-84F511DD8726}"/>
    <dgm:cxn modelId="{0C986674-2BE0-4313-8AF5-906BF70ABCD2}" type="presOf" srcId="{C021B68D-FFE4-4CEA-93D5-D8716035354E}" destId="{C555A63D-0064-4EB6-81C6-DB110AB4D594}" srcOrd="0" destOrd="0" presId="urn:microsoft.com/office/officeart/2005/8/layout/process4"/>
    <dgm:cxn modelId="{EAC5C118-60E0-43F9-BB39-9E90B130F3B6}" srcId="{AF3E3875-2003-40D0-BE1C-D53BDC28D050}" destId="{C021B68D-FFE4-4CEA-93D5-D8716035354E}" srcOrd="1" destOrd="0" parTransId="{54D8B8B6-512E-4AE6-966D-4E2EE8AA08F7}" sibTransId="{4FB37177-E3F4-4281-ACF1-399C49D7A1EF}"/>
    <dgm:cxn modelId="{9479ED99-068B-49EC-8FF5-0B343618CDC4}" type="presOf" srcId="{A05F790B-CAA6-4165-B074-0FD5472B4497}" destId="{86E55B55-94F5-4013-812F-99B0CF876AB0}" srcOrd="0" destOrd="0" presId="urn:microsoft.com/office/officeart/2005/8/layout/process4"/>
    <dgm:cxn modelId="{36266977-8CC0-4063-8B69-44512EAAF428}" type="presParOf" srcId="{C3B394B6-80A3-450E-A23D-7D5F443802B9}" destId="{E29C81DF-DBF7-4540-9FAC-56E824CE5426}" srcOrd="0" destOrd="0" presId="urn:microsoft.com/office/officeart/2005/8/layout/process4"/>
    <dgm:cxn modelId="{EB9CA131-BDC6-4690-9ECF-360EB3F6959F}" type="presParOf" srcId="{E29C81DF-DBF7-4540-9FAC-56E824CE5426}" destId="{CEA51683-663D-47FE-8ACF-EE12B49E9C7E}" srcOrd="0" destOrd="0" presId="urn:microsoft.com/office/officeart/2005/8/layout/process4"/>
    <dgm:cxn modelId="{4E0F52F5-C648-459E-9E60-A5D63AF34765}" type="presParOf" srcId="{C3B394B6-80A3-450E-A23D-7D5F443802B9}" destId="{13E7E3FA-30E2-4D34-861E-3F299D429780}" srcOrd="1" destOrd="0" presId="urn:microsoft.com/office/officeart/2005/8/layout/process4"/>
    <dgm:cxn modelId="{F9CCF273-9BEC-4CE2-A90F-DC5C24760E44}" type="presParOf" srcId="{C3B394B6-80A3-450E-A23D-7D5F443802B9}" destId="{5A9C7991-8F27-44B6-AED3-0E1CE4DF9341}" srcOrd="2" destOrd="0" presId="urn:microsoft.com/office/officeart/2005/8/layout/process4"/>
    <dgm:cxn modelId="{11C851AE-B7DD-41EF-89D2-2D451E917908}" type="presParOf" srcId="{5A9C7991-8F27-44B6-AED3-0E1CE4DF9341}" destId="{C555A63D-0064-4EB6-81C6-DB110AB4D594}" srcOrd="0" destOrd="0" presId="urn:microsoft.com/office/officeart/2005/8/layout/process4"/>
    <dgm:cxn modelId="{61E67AAF-EB18-44A1-B309-0B84558D02A9}" type="presParOf" srcId="{C3B394B6-80A3-450E-A23D-7D5F443802B9}" destId="{46E1A457-81B9-456C-9A20-164E3DFEBA6A}" srcOrd="3" destOrd="0" presId="urn:microsoft.com/office/officeart/2005/8/layout/process4"/>
    <dgm:cxn modelId="{15FE47DC-9F76-402D-9592-C02B9CAEAD79}" type="presParOf" srcId="{C3B394B6-80A3-450E-A23D-7D5F443802B9}" destId="{9E73D05F-80DA-40D4-96D9-1D2C23B1486D}" srcOrd="4" destOrd="0" presId="urn:microsoft.com/office/officeart/2005/8/layout/process4"/>
    <dgm:cxn modelId="{9DB6A306-B3CE-4745-9E28-861E618F6AD5}" type="presParOf" srcId="{9E73D05F-80DA-40D4-96D9-1D2C23B1486D}" destId="{86E55B55-94F5-4013-812F-99B0CF876AB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3E3875-2003-40D0-BE1C-D53BDC28D050}" type="doc">
      <dgm:prSet loTypeId="urn:microsoft.com/office/officeart/2005/8/layout/process4" loCatId="process" qsTypeId="urn:microsoft.com/office/officeart/2005/8/quickstyle/simple5" qsCatId="simple" csTypeId="urn:microsoft.com/office/officeart/2005/8/colors/colorful4" csCatId="colorful" phldr="1"/>
      <dgm:spPr/>
      <dgm:t>
        <a:bodyPr/>
        <a:lstStyle/>
        <a:p>
          <a:endParaRPr lang="en-US"/>
        </a:p>
      </dgm:t>
    </dgm:pt>
    <dgm:pt modelId="{A05F790B-CAA6-4165-B074-0FD5472B4497}">
      <dgm:prSet phldrT="[Text]" custT="1"/>
      <dgm:spPr/>
      <dgm:t>
        <a:bodyPr/>
        <a:lstStyle/>
        <a:p>
          <a:pPr algn="ctr"/>
          <a:r>
            <a:rPr lang="en-US" sz="2400" b="1" dirty="0" smtClean="0">
              <a:latin typeface="Palatino Linotype" panose="02040502050505030304" pitchFamily="18" charset="0"/>
            </a:rPr>
            <a:t>Approve any orders from Troop Cookie Link</a:t>
          </a:r>
          <a:endParaRPr lang="en-US" sz="2400" b="1" dirty="0">
            <a:latin typeface="Palatino Linotype" panose="02040502050505030304" pitchFamily="18" charset="0"/>
          </a:endParaRPr>
        </a:p>
      </dgm:t>
    </dgm:pt>
    <dgm:pt modelId="{C8B61586-7EAF-4BEB-AD17-4091CB9F54A8}" type="parTrans" cxnId="{C0EEEA1F-6635-42A3-8F06-B6053EEF092C}">
      <dgm:prSet/>
      <dgm:spPr/>
      <dgm:t>
        <a:bodyPr/>
        <a:lstStyle/>
        <a:p>
          <a:endParaRPr lang="en-US"/>
        </a:p>
      </dgm:t>
    </dgm:pt>
    <dgm:pt modelId="{03BF4F40-0B8A-4100-9840-D46A63F7D174}" type="sibTrans" cxnId="{C0EEEA1F-6635-42A3-8F06-B6053EEF092C}">
      <dgm:prSet/>
      <dgm:spPr/>
      <dgm:t>
        <a:bodyPr/>
        <a:lstStyle/>
        <a:p>
          <a:endParaRPr lang="en-US"/>
        </a:p>
      </dgm:t>
    </dgm:pt>
    <dgm:pt modelId="{C021B68D-FFE4-4CEA-93D5-D8716035354E}">
      <dgm:prSet phldrT="[Text]" custT="1"/>
      <dgm:spPr/>
      <dgm:t>
        <a:bodyPr/>
        <a:lstStyle/>
        <a:p>
          <a:pPr algn="ctr"/>
          <a:r>
            <a:rPr lang="en-US" sz="2400" b="1" dirty="0" smtClean="0">
              <a:latin typeface="Palatino Linotype" panose="02040502050505030304" pitchFamily="18" charset="0"/>
            </a:rPr>
            <a:t>Secure Needed Inventory</a:t>
          </a:r>
        </a:p>
      </dgm:t>
    </dgm:pt>
    <dgm:pt modelId="{54D8B8B6-512E-4AE6-966D-4E2EE8AA08F7}" type="parTrans" cxnId="{EAC5C118-60E0-43F9-BB39-9E90B130F3B6}">
      <dgm:prSet/>
      <dgm:spPr/>
      <dgm:t>
        <a:bodyPr/>
        <a:lstStyle/>
        <a:p>
          <a:endParaRPr lang="en-US"/>
        </a:p>
      </dgm:t>
    </dgm:pt>
    <dgm:pt modelId="{4FB37177-E3F4-4281-ACF1-399C49D7A1EF}" type="sibTrans" cxnId="{EAC5C118-60E0-43F9-BB39-9E90B130F3B6}">
      <dgm:prSet/>
      <dgm:spPr/>
      <dgm:t>
        <a:bodyPr/>
        <a:lstStyle/>
        <a:p>
          <a:endParaRPr lang="en-US"/>
        </a:p>
      </dgm:t>
    </dgm:pt>
    <dgm:pt modelId="{8A9B52EB-0967-4A7D-B3FE-2B36EFF772AE}">
      <dgm:prSet phldrT="[Text]" custT="1"/>
      <dgm:spPr/>
      <dgm:t>
        <a:bodyPr/>
        <a:lstStyle/>
        <a:p>
          <a:pPr algn="ctr"/>
          <a:r>
            <a:rPr lang="en-US" sz="2000" b="1" dirty="0" smtClean="0">
              <a:latin typeface="Palatino Linotype" panose="02040502050505030304" pitchFamily="18" charset="0"/>
            </a:rPr>
            <a:t>Allocate Cookies Sold at Booth Sale to Girls via Booth Divider</a:t>
          </a:r>
          <a:endParaRPr lang="en-US" sz="2000" b="1" dirty="0">
            <a:latin typeface="Palatino Linotype" panose="02040502050505030304" pitchFamily="18" charset="0"/>
          </a:endParaRPr>
        </a:p>
      </dgm:t>
    </dgm:pt>
    <dgm:pt modelId="{DD6F8D83-9C9D-451C-B24B-B1227A78D0D5}" type="parTrans" cxnId="{ED52D145-DE86-4326-9496-31D0553CFCF1}">
      <dgm:prSet/>
      <dgm:spPr/>
      <dgm:t>
        <a:bodyPr/>
        <a:lstStyle/>
        <a:p>
          <a:endParaRPr lang="en-US"/>
        </a:p>
      </dgm:t>
    </dgm:pt>
    <dgm:pt modelId="{801A9CCE-1713-4F06-8014-84F511DD8726}" type="sibTrans" cxnId="{ED52D145-DE86-4326-9496-31D0553CFCF1}">
      <dgm:prSet/>
      <dgm:spPr/>
      <dgm:t>
        <a:bodyPr/>
        <a:lstStyle/>
        <a:p>
          <a:endParaRPr lang="en-US"/>
        </a:p>
      </dgm:t>
    </dgm:pt>
    <dgm:pt modelId="{C3B394B6-80A3-450E-A23D-7D5F443802B9}" type="pres">
      <dgm:prSet presAssocID="{AF3E3875-2003-40D0-BE1C-D53BDC28D050}" presName="Name0" presStyleCnt="0">
        <dgm:presLayoutVars>
          <dgm:dir/>
          <dgm:animLvl val="lvl"/>
          <dgm:resizeHandles val="exact"/>
        </dgm:presLayoutVars>
      </dgm:prSet>
      <dgm:spPr/>
      <dgm:t>
        <a:bodyPr/>
        <a:lstStyle/>
        <a:p>
          <a:endParaRPr lang="en-US"/>
        </a:p>
      </dgm:t>
    </dgm:pt>
    <dgm:pt modelId="{E29C81DF-DBF7-4540-9FAC-56E824CE5426}" type="pres">
      <dgm:prSet presAssocID="{8A9B52EB-0967-4A7D-B3FE-2B36EFF772AE}" presName="boxAndChildren" presStyleCnt="0"/>
      <dgm:spPr/>
      <dgm:t>
        <a:bodyPr/>
        <a:lstStyle/>
        <a:p>
          <a:endParaRPr lang="en-US"/>
        </a:p>
      </dgm:t>
    </dgm:pt>
    <dgm:pt modelId="{CEA51683-663D-47FE-8ACF-EE12B49E9C7E}" type="pres">
      <dgm:prSet presAssocID="{8A9B52EB-0967-4A7D-B3FE-2B36EFF772AE}" presName="parentTextBox" presStyleLbl="node1" presStyleIdx="0" presStyleCnt="3" custScaleX="69209"/>
      <dgm:spPr/>
      <dgm:t>
        <a:bodyPr/>
        <a:lstStyle/>
        <a:p>
          <a:endParaRPr lang="en-US"/>
        </a:p>
      </dgm:t>
    </dgm:pt>
    <dgm:pt modelId="{13E7E3FA-30E2-4D34-861E-3F299D429780}" type="pres">
      <dgm:prSet presAssocID="{4FB37177-E3F4-4281-ACF1-399C49D7A1EF}" presName="sp" presStyleCnt="0"/>
      <dgm:spPr/>
      <dgm:t>
        <a:bodyPr/>
        <a:lstStyle/>
        <a:p>
          <a:endParaRPr lang="en-US"/>
        </a:p>
      </dgm:t>
    </dgm:pt>
    <dgm:pt modelId="{5A9C7991-8F27-44B6-AED3-0E1CE4DF9341}" type="pres">
      <dgm:prSet presAssocID="{C021B68D-FFE4-4CEA-93D5-D8716035354E}" presName="arrowAndChildren" presStyleCnt="0"/>
      <dgm:spPr/>
      <dgm:t>
        <a:bodyPr/>
        <a:lstStyle/>
        <a:p>
          <a:endParaRPr lang="en-US"/>
        </a:p>
      </dgm:t>
    </dgm:pt>
    <dgm:pt modelId="{C555A63D-0064-4EB6-81C6-DB110AB4D594}" type="pres">
      <dgm:prSet presAssocID="{C021B68D-FFE4-4CEA-93D5-D8716035354E}" presName="parentTextArrow" presStyleLbl="node1" presStyleIdx="1" presStyleCnt="3" custScaleX="66115" custLinFactNeighborX="1547" custLinFactNeighborY="-743"/>
      <dgm:spPr/>
      <dgm:t>
        <a:bodyPr/>
        <a:lstStyle/>
        <a:p>
          <a:endParaRPr lang="en-US"/>
        </a:p>
      </dgm:t>
    </dgm:pt>
    <dgm:pt modelId="{46E1A457-81B9-456C-9A20-164E3DFEBA6A}" type="pres">
      <dgm:prSet presAssocID="{03BF4F40-0B8A-4100-9840-D46A63F7D174}" presName="sp" presStyleCnt="0"/>
      <dgm:spPr/>
      <dgm:t>
        <a:bodyPr/>
        <a:lstStyle/>
        <a:p>
          <a:endParaRPr lang="en-US"/>
        </a:p>
      </dgm:t>
    </dgm:pt>
    <dgm:pt modelId="{9E73D05F-80DA-40D4-96D9-1D2C23B1486D}" type="pres">
      <dgm:prSet presAssocID="{A05F790B-CAA6-4165-B074-0FD5472B4497}" presName="arrowAndChildren" presStyleCnt="0"/>
      <dgm:spPr/>
      <dgm:t>
        <a:bodyPr/>
        <a:lstStyle/>
        <a:p>
          <a:endParaRPr lang="en-US"/>
        </a:p>
      </dgm:t>
    </dgm:pt>
    <dgm:pt modelId="{86E55B55-94F5-4013-812F-99B0CF876AB0}" type="pres">
      <dgm:prSet presAssocID="{A05F790B-CAA6-4165-B074-0FD5472B4497}" presName="parentTextArrow" presStyleLbl="node1" presStyleIdx="2" presStyleCnt="3" custScaleX="65952" custLinFactNeighborX="516" custLinFactNeighborY="-20710"/>
      <dgm:spPr/>
      <dgm:t>
        <a:bodyPr/>
        <a:lstStyle/>
        <a:p>
          <a:endParaRPr lang="en-US"/>
        </a:p>
      </dgm:t>
    </dgm:pt>
  </dgm:ptLst>
  <dgm:cxnLst>
    <dgm:cxn modelId="{3F348D69-E158-432A-A5F1-AD646A5C2D0D}" type="presOf" srcId="{8A9B52EB-0967-4A7D-B3FE-2B36EFF772AE}" destId="{CEA51683-663D-47FE-8ACF-EE12B49E9C7E}" srcOrd="0" destOrd="0" presId="urn:microsoft.com/office/officeart/2005/8/layout/process4"/>
    <dgm:cxn modelId="{102A0310-F2CC-45D9-88A3-C50B0B0C5EC5}" type="presOf" srcId="{C021B68D-FFE4-4CEA-93D5-D8716035354E}" destId="{C555A63D-0064-4EB6-81C6-DB110AB4D594}" srcOrd="0" destOrd="0" presId="urn:microsoft.com/office/officeart/2005/8/layout/process4"/>
    <dgm:cxn modelId="{C0EEEA1F-6635-42A3-8F06-B6053EEF092C}" srcId="{AF3E3875-2003-40D0-BE1C-D53BDC28D050}" destId="{A05F790B-CAA6-4165-B074-0FD5472B4497}" srcOrd="0" destOrd="0" parTransId="{C8B61586-7EAF-4BEB-AD17-4091CB9F54A8}" sibTransId="{03BF4F40-0B8A-4100-9840-D46A63F7D174}"/>
    <dgm:cxn modelId="{4E3FA112-E6FD-4860-AA4B-38C2C1D69859}" type="presOf" srcId="{A05F790B-CAA6-4165-B074-0FD5472B4497}" destId="{86E55B55-94F5-4013-812F-99B0CF876AB0}" srcOrd="0" destOrd="0" presId="urn:microsoft.com/office/officeart/2005/8/layout/process4"/>
    <dgm:cxn modelId="{EAC5C118-60E0-43F9-BB39-9E90B130F3B6}" srcId="{AF3E3875-2003-40D0-BE1C-D53BDC28D050}" destId="{C021B68D-FFE4-4CEA-93D5-D8716035354E}" srcOrd="1" destOrd="0" parTransId="{54D8B8B6-512E-4AE6-966D-4E2EE8AA08F7}" sibTransId="{4FB37177-E3F4-4281-ACF1-399C49D7A1EF}"/>
    <dgm:cxn modelId="{ED52D145-DE86-4326-9496-31D0553CFCF1}" srcId="{AF3E3875-2003-40D0-BE1C-D53BDC28D050}" destId="{8A9B52EB-0967-4A7D-B3FE-2B36EFF772AE}" srcOrd="2" destOrd="0" parTransId="{DD6F8D83-9C9D-451C-B24B-B1227A78D0D5}" sibTransId="{801A9CCE-1713-4F06-8014-84F511DD8726}"/>
    <dgm:cxn modelId="{BA0F41AC-98D5-4346-8830-3568EA406A40}" type="presOf" srcId="{AF3E3875-2003-40D0-BE1C-D53BDC28D050}" destId="{C3B394B6-80A3-450E-A23D-7D5F443802B9}" srcOrd="0" destOrd="0" presId="urn:microsoft.com/office/officeart/2005/8/layout/process4"/>
    <dgm:cxn modelId="{87B75E25-4D56-4F82-8470-7F1F058B1EA2}" type="presParOf" srcId="{C3B394B6-80A3-450E-A23D-7D5F443802B9}" destId="{E29C81DF-DBF7-4540-9FAC-56E824CE5426}" srcOrd="0" destOrd="0" presId="urn:microsoft.com/office/officeart/2005/8/layout/process4"/>
    <dgm:cxn modelId="{6B502328-FFAD-4661-9BF8-DF1D739CD25C}" type="presParOf" srcId="{E29C81DF-DBF7-4540-9FAC-56E824CE5426}" destId="{CEA51683-663D-47FE-8ACF-EE12B49E9C7E}" srcOrd="0" destOrd="0" presId="urn:microsoft.com/office/officeart/2005/8/layout/process4"/>
    <dgm:cxn modelId="{F744F0A0-4D48-41C3-ACBB-3D4819C7290E}" type="presParOf" srcId="{C3B394B6-80A3-450E-A23D-7D5F443802B9}" destId="{13E7E3FA-30E2-4D34-861E-3F299D429780}" srcOrd="1" destOrd="0" presId="urn:microsoft.com/office/officeart/2005/8/layout/process4"/>
    <dgm:cxn modelId="{5DA0601E-88C2-444D-A3AD-93773CC3E1FA}" type="presParOf" srcId="{C3B394B6-80A3-450E-A23D-7D5F443802B9}" destId="{5A9C7991-8F27-44B6-AED3-0E1CE4DF9341}" srcOrd="2" destOrd="0" presId="urn:microsoft.com/office/officeart/2005/8/layout/process4"/>
    <dgm:cxn modelId="{0C5D7AB2-141A-467E-8472-C42C8CA1EB12}" type="presParOf" srcId="{5A9C7991-8F27-44B6-AED3-0E1CE4DF9341}" destId="{C555A63D-0064-4EB6-81C6-DB110AB4D594}" srcOrd="0" destOrd="0" presId="urn:microsoft.com/office/officeart/2005/8/layout/process4"/>
    <dgm:cxn modelId="{F57441E0-2ED9-4FAF-AE37-021162BBB5B5}" type="presParOf" srcId="{C3B394B6-80A3-450E-A23D-7D5F443802B9}" destId="{46E1A457-81B9-456C-9A20-164E3DFEBA6A}" srcOrd="3" destOrd="0" presId="urn:microsoft.com/office/officeart/2005/8/layout/process4"/>
    <dgm:cxn modelId="{FDA979D9-EFDC-4FEF-B297-D190844F997B}" type="presParOf" srcId="{C3B394B6-80A3-450E-A23D-7D5F443802B9}" destId="{9E73D05F-80DA-40D4-96D9-1D2C23B1486D}" srcOrd="4" destOrd="0" presId="urn:microsoft.com/office/officeart/2005/8/layout/process4"/>
    <dgm:cxn modelId="{5DF1A881-D706-4A8E-964B-D2FA8DA1456A}" type="presParOf" srcId="{9E73D05F-80DA-40D4-96D9-1D2C23B1486D}" destId="{86E55B55-94F5-4013-812F-99B0CF876AB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F05E69-3D51-47A8-A454-073975D3A6DD}"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8B084387-50F7-48D6-A210-AF6B8EA9947D}">
      <dgm:prSet phldrT="[Text]"/>
      <dgm:spPr/>
      <dgm:t>
        <a:bodyPr/>
        <a:lstStyle/>
        <a:p>
          <a:r>
            <a:rPr lang="en-US" dirty="0" smtClean="0">
              <a:latin typeface="Georgia" panose="02040502050405020303" pitchFamily="18" charset="0"/>
            </a:rPr>
            <a:t>Troop Leaders</a:t>
          </a:r>
          <a:endParaRPr lang="en-US" dirty="0">
            <a:latin typeface="Georgia" panose="02040502050405020303" pitchFamily="18" charset="0"/>
          </a:endParaRPr>
        </a:p>
      </dgm:t>
    </dgm:pt>
    <dgm:pt modelId="{F0C76AD4-5EB4-422F-9B35-202ABD189D36}" type="parTrans" cxnId="{32A38F25-D69E-4DB6-880F-52D7F76CD4FD}">
      <dgm:prSet/>
      <dgm:spPr/>
      <dgm:t>
        <a:bodyPr/>
        <a:lstStyle/>
        <a:p>
          <a:endParaRPr lang="en-US">
            <a:latin typeface="Palatino Linotype" panose="02040502050505030304" pitchFamily="18" charset="0"/>
          </a:endParaRPr>
        </a:p>
      </dgm:t>
    </dgm:pt>
    <dgm:pt modelId="{83E5DF70-0C74-43B6-8A9F-08EC91DB03A6}" type="sibTrans" cxnId="{32A38F25-D69E-4DB6-880F-52D7F76CD4FD}">
      <dgm:prSet/>
      <dgm:spPr/>
      <dgm:t>
        <a:bodyPr/>
        <a:lstStyle/>
        <a:p>
          <a:endParaRPr lang="en-US">
            <a:latin typeface="Palatino Linotype" panose="02040502050505030304" pitchFamily="18" charset="0"/>
          </a:endParaRPr>
        </a:p>
      </dgm:t>
    </dgm:pt>
    <dgm:pt modelId="{9DC82B26-ADB4-49A4-B38E-2B945F048676}">
      <dgm:prSet phldrT="[Text]"/>
      <dgm:spPr/>
      <dgm:t>
        <a:bodyPr/>
        <a:lstStyle/>
        <a:p>
          <a:r>
            <a:rPr lang="en-US" dirty="0" smtClean="0">
              <a:latin typeface="Georgia" panose="02040502050405020303" pitchFamily="18" charset="0"/>
            </a:rPr>
            <a:t>Cookie Manager</a:t>
          </a:r>
          <a:endParaRPr lang="en-US" dirty="0">
            <a:latin typeface="Georgia" panose="02040502050405020303" pitchFamily="18" charset="0"/>
          </a:endParaRPr>
        </a:p>
      </dgm:t>
    </dgm:pt>
    <dgm:pt modelId="{29254A57-0800-4E38-B7A0-667EA9E1C365}" type="parTrans" cxnId="{53083A18-2F4C-4E6C-840F-009E497FACBD}">
      <dgm:prSet/>
      <dgm:spPr/>
      <dgm:t>
        <a:bodyPr/>
        <a:lstStyle/>
        <a:p>
          <a:endParaRPr lang="en-US">
            <a:latin typeface="Palatino Linotype" panose="02040502050505030304" pitchFamily="18" charset="0"/>
          </a:endParaRPr>
        </a:p>
      </dgm:t>
    </dgm:pt>
    <dgm:pt modelId="{FAB2F3AD-72DB-4A5B-B733-90DCA730BBB8}" type="sibTrans" cxnId="{53083A18-2F4C-4E6C-840F-009E497FACBD}">
      <dgm:prSet/>
      <dgm:spPr/>
      <dgm:t>
        <a:bodyPr/>
        <a:lstStyle/>
        <a:p>
          <a:endParaRPr lang="en-US">
            <a:latin typeface="Palatino Linotype" panose="02040502050505030304" pitchFamily="18" charset="0"/>
          </a:endParaRPr>
        </a:p>
      </dgm:t>
    </dgm:pt>
    <dgm:pt modelId="{1C4A3514-8C2A-4333-948A-CFED324FB516}">
      <dgm:prSet phldrT="[Text]"/>
      <dgm:spPr/>
      <dgm:t>
        <a:bodyPr/>
        <a:lstStyle/>
        <a:p>
          <a:r>
            <a:rPr lang="en-US" dirty="0" smtClean="0">
              <a:latin typeface="Georgia" panose="02040502050405020303" pitchFamily="18" charset="0"/>
            </a:rPr>
            <a:t>Delivery</a:t>
          </a:r>
          <a:endParaRPr lang="en-US" dirty="0">
            <a:latin typeface="Georgia" panose="02040502050405020303" pitchFamily="18" charset="0"/>
          </a:endParaRPr>
        </a:p>
      </dgm:t>
    </dgm:pt>
    <dgm:pt modelId="{D46B7BFE-C656-47E1-98DE-51CF557BAD2F}" type="parTrans" cxnId="{54C6B148-79F2-4672-B7A5-94E0B1C12153}">
      <dgm:prSet/>
      <dgm:spPr/>
      <dgm:t>
        <a:bodyPr/>
        <a:lstStyle/>
        <a:p>
          <a:endParaRPr lang="en-US">
            <a:latin typeface="Palatino Linotype" panose="02040502050505030304" pitchFamily="18" charset="0"/>
          </a:endParaRPr>
        </a:p>
      </dgm:t>
    </dgm:pt>
    <dgm:pt modelId="{88DA7E1E-0B9D-4235-A068-848F2316542E}" type="sibTrans" cxnId="{54C6B148-79F2-4672-B7A5-94E0B1C12153}">
      <dgm:prSet/>
      <dgm:spPr/>
      <dgm:t>
        <a:bodyPr/>
        <a:lstStyle/>
        <a:p>
          <a:endParaRPr lang="en-US">
            <a:latin typeface="Palatino Linotype" panose="02040502050505030304" pitchFamily="18" charset="0"/>
          </a:endParaRPr>
        </a:p>
      </dgm:t>
    </dgm:pt>
    <dgm:pt modelId="{6E415946-688A-490D-9396-39FC3A409EEB}">
      <dgm:prSet phldrT="[Text]"/>
      <dgm:spPr/>
      <dgm:t>
        <a:bodyPr/>
        <a:lstStyle/>
        <a:p>
          <a:r>
            <a:rPr lang="en-US" dirty="0" smtClean="0">
              <a:latin typeface="Georgia" panose="02040502050405020303" pitchFamily="18" charset="0"/>
            </a:rPr>
            <a:t>Reward &amp; Cookie Distribution</a:t>
          </a:r>
          <a:endParaRPr lang="en-US" dirty="0">
            <a:latin typeface="Georgia" panose="02040502050405020303" pitchFamily="18" charset="0"/>
          </a:endParaRPr>
        </a:p>
      </dgm:t>
    </dgm:pt>
    <dgm:pt modelId="{E0B33C68-D552-40EA-9CB4-8E7EE9706EFE}" type="parTrans" cxnId="{2255407E-4546-46E7-9F4D-9D0DF9A60329}">
      <dgm:prSet/>
      <dgm:spPr/>
      <dgm:t>
        <a:bodyPr/>
        <a:lstStyle/>
        <a:p>
          <a:endParaRPr lang="en-US">
            <a:latin typeface="Palatino Linotype" panose="02040502050505030304" pitchFamily="18" charset="0"/>
          </a:endParaRPr>
        </a:p>
      </dgm:t>
    </dgm:pt>
    <dgm:pt modelId="{61DA731F-3750-47B3-931B-3388BC4A8E95}" type="sibTrans" cxnId="{2255407E-4546-46E7-9F4D-9D0DF9A60329}">
      <dgm:prSet/>
      <dgm:spPr/>
      <dgm:t>
        <a:bodyPr/>
        <a:lstStyle/>
        <a:p>
          <a:endParaRPr lang="en-US">
            <a:latin typeface="Palatino Linotype" panose="02040502050505030304" pitchFamily="18" charset="0"/>
          </a:endParaRPr>
        </a:p>
      </dgm:t>
    </dgm:pt>
    <dgm:pt modelId="{F89CEDD9-DEDE-43FE-B954-567F4433B4EB}">
      <dgm:prSet/>
      <dgm:spPr/>
      <dgm:t>
        <a:bodyPr/>
        <a:lstStyle/>
        <a:p>
          <a:r>
            <a:rPr lang="en-US" dirty="0" smtClean="0">
              <a:latin typeface="Georgia" panose="02040502050405020303" pitchFamily="18" charset="0"/>
            </a:rPr>
            <a:t>Direct Sales</a:t>
          </a:r>
          <a:endParaRPr lang="en-US" dirty="0">
            <a:latin typeface="Georgia" panose="02040502050405020303" pitchFamily="18" charset="0"/>
          </a:endParaRPr>
        </a:p>
      </dgm:t>
    </dgm:pt>
    <dgm:pt modelId="{32D4DC5A-EBCA-45D2-95A6-CEADE9D1E8C1}" type="parTrans" cxnId="{8B192B82-1E93-4B52-82CB-3661333360FA}">
      <dgm:prSet/>
      <dgm:spPr/>
      <dgm:t>
        <a:bodyPr/>
        <a:lstStyle/>
        <a:p>
          <a:endParaRPr lang="en-US">
            <a:latin typeface="Palatino Linotype" panose="02040502050505030304" pitchFamily="18" charset="0"/>
          </a:endParaRPr>
        </a:p>
      </dgm:t>
    </dgm:pt>
    <dgm:pt modelId="{8F781291-6168-430E-A9A6-12D63AE32479}" type="sibTrans" cxnId="{8B192B82-1E93-4B52-82CB-3661333360FA}">
      <dgm:prSet/>
      <dgm:spPr/>
      <dgm:t>
        <a:bodyPr/>
        <a:lstStyle/>
        <a:p>
          <a:endParaRPr lang="en-US">
            <a:latin typeface="Palatino Linotype" panose="02040502050505030304" pitchFamily="18" charset="0"/>
          </a:endParaRPr>
        </a:p>
      </dgm:t>
    </dgm:pt>
    <dgm:pt modelId="{AD5C491E-73EB-42FD-856D-0E37DD60BCD5}" type="pres">
      <dgm:prSet presAssocID="{5BF05E69-3D51-47A8-A454-073975D3A6DD}" presName="cycle" presStyleCnt="0">
        <dgm:presLayoutVars>
          <dgm:chMax val="1"/>
          <dgm:dir/>
          <dgm:animLvl val="ctr"/>
          <dgm:resizeHandles val="exact"/>
        </dgm:presLayoutVars>
      </dgm:prSet>
      <dgm:spPr/>
      <dgm:t>
        <a:bodyPr/>
        <a:lstStyle/>
        <a:p>
          <a:endParaRPr lang="en-US"/>
        </a:p>
      </dgm:t>
    </dgm:pt>
    <dgm:pt modelId="{60632974-B98E-4AB9-AD00-70596B773C49}" type="pres">
      <dgm:prSet presAssocID="{8B084387-50F7-48D6-A210-AF6B8EA9947D}" presName="centerShape" presStyleLbl="node0" presStyleIdx="0" presStyleCnt="1"/>
      <dgm:spPr/>
      <dgm:t>
        <a:bodyPr/>
        <a:lstStyle/>
        <a:p>
          <a:endParaRPr lang="en-US"/>
        </a:p>
      </dgm:t>
    </dgm:pt>
    <dgm:pt modelId="{602542C8-662F-4E68-910C-A1E74EA06ED2}" type="pres">
      <dgm:prSet presAssocID="{29254A57-0800-4E38-B7A0-667EA9E1C365}" presName="parTrans" presStyleLbl="bgSibTrans2D1" presStyleIdx="0" presStyleCnt="4"/>
      <dgm:spPr/>
      <dgm:t>
        <a:bodyPr/>
        <a:lstStyle/>
        <a:p>
          <a:endParaRPr lang="en-US"/>
        </a:p>
      </dgm:t>
    </dgm:pt>
    <dgm:pt modelId="{623E541B-0853-4ECA-BC3E-6244584E9EE2}" type="pres">
      <dgm:prSet presAssocID="{9DC82B26-ADB4-49A4-B38E-2B945F048676}" presName="node" presStyleLbl="node1" presStyleIdx="0" presStyleCnt="4" custRadScaleRad="97230" custRadScaleInc="-6660">
        <dgm:presLayoutVars>
          <dgm:bulletEnabled val="1"/>
        </dgm:presLayoutVars>
      </dgm:prSet>
      <dgm:spPr/>
      <dgm:t>
        <a:bodyPr/>
        <a:lstStyle/>
        <a:p>
          <a:endParaRPr lang="en-US"/>
        </a:p>
      </dgm:t>
    </dgm:pt>
    <dgm:pt modelId="{F15B7CF8-9EA7-42E3-9987-0C5D9FBE0283}" type="pres">
      <dgm:prSet presAssocID="{D46B7BFE-C656-47E1-98DE-51CF557BAD2F}" presName="parTrans" presStyleLbl="bgSibTrans2D1" presStyleIdx="1" presStyleCnt="4"/>
      <dgm:spPr/>
      <dgm:t>
        <a:bodyPr/>
        <a:lstStyle/>
        <a:p>
          <a:endParaRPr lang="en-US"/>
        </a:p>
      </dgm:t>
    </dgm:pt>
    <dgm:pt modelId="{A982C196-2D96-4B7B-9F29-7FCDAA0E2B7E}" type="pres">
      <dgm:prSet presAssocID="{1C4A3514-8C2A-4333-948A-CFED324FB516}" presName="node" presStyleLbl="node1" presStyleIdx="1" presStyleCnt="4" custRadScaleRad="102107" custRadScaleInc="-11577">
        <dgm:presLayoutVars>
          <dgm:bulletEnabled val="1"/>
        </dgm:presLayoutVars>
      </dgm:prSet>
      <dgm:spPr/>
      <dgm:t>
        <a:bodyPr/>
        <a:lstStyle/>
        <a:p>
          <a:endParaRPr lang="en-US"/>
        </a:p>
      </dgm:t>
    </dgm:pt>
    <dgm:pt modelId="{1ABC9FDF-E5BA-4DC0-B8D7-82BAF24FF2AE}" type="pres">
      <dgm:prSet presAssocID="{E0B33C68-D552-40EA-9CB4-8E7EE9706EFE}" presName="parTrans" presStyleLbl="bgSibTrans2D1" presStyleIdx="2" presStyleCnt="4"/>
      <dgm:spPr/>
      <dgm:t>
        <a:bodyPr/>
        <a:lstStyle/>
        <a:p>
          <a:endParaRPr lang="en-US"/>
        </a:p>
      </dgm:t>
    </dgm:pt>
    <dgm:pt modelId="{FE71C7B3-0EA5-4E2E-AD77-2662FC950048}" type="pres">
      <dgm:prSet presAssocID="{6E415946-688A-490D-9396-39FC3A409EEB}" presName="node" presStyleLbl="node1" presStyleIdx="2" presStyleCnt="4" custRadScaleRad="101745" custRadScaleInc="10794">
        <dgm:presLayoutVars>
          <dgm:bulletEnabled val="1"/>
        </dgm:presLayoutVars>
      </dgm:prSet>
      <dgm:spPr/>
      <dgm:t>
        <a:bodyPr/>
        <a:lstStyle/>
        <a:p>
          <a:endParaRPr lang="en-US"/>
        </a:p>
      </dgm:t>
    </dgm:pt>
    <dgm:pt modelId="{9EC9387A-210B-4B36-98C5-3A50464DA377}" type="pres">
      <dgm:prSet presAssocID="{32D4DC5A-EBCA-45D2-95A6-CEADE9D1E8C1}" presName="parTrans" presStyleLbl="bgSibTrans2D1" presStyleIdx="3" presStyleCnt="4"/>
      <dgm:spPr/>
      <dgm:t>
        <a:bodyPr/>
        <a:lstStyle/>
        <a:p>
          <a:endParaRPr lang="en-US"/>
        </a:p>
      </dgm:t>
    </dgm:pt>
    <dgm:pt modelId="{1D6FE005-A6A4-4F82-834E-B1386FCB9DA9}" type="pres">
      <dgm:prSet presAssocID="{F89CEDD9-DEDE-43FE-B954-567F4433B4EB}" presName="node" presStyleLbl="node1" presStyleIdx="3" presStyleCnt="4" custRadScaleRad="99424" custRadScaleInc="4071">
        <dgm:presLayoutVars>
          <dgm:bulletEnabled val="1"/>
        </dgm:presLayoutVars>
      </dgm:prSet>
      <dgm:spPr/>
      <dgm:t>
        <a:bodyPr/>
        <a:lstStyle/>
        <a:p>
          <a:endParaRPr lang="en-US"/>
        </a:p>
      </dgm:t>
    </dgm:pt>
  </dgm:ptLst>
  <dgm:cxnLst>
    <dgm:cxn modelId="{32A38F25-D69E-4DB6-880F-52D7F76CD4FD}" srcId="{5BF05E69-3D51-47A8-A454-073975D3A6DD}" destId="{8B084387-50F7-48D6-A210-AF6B8EA9947D}" srcOrd="0" destOrd="0" parTransId="{F0C76AD4-5EB4-422F-9B35-202ABD189D36}" sibTransId="{83E5DF70-0C74-43B6-8A9F-08EC91DB03A6}"/>
    <dgm:cxn modelId="{5B9EAA8C-2AEE-4755-A9FE-6C94C8B9674A}" type="presOf" srcId="{29254A57-0800-4E38-B7A0-667EA9E1C365}" destId="{602542C8-662F-4E68-910C-A1E74EA06ED2}" srcOrd="0" destOrd="0" presId="urn:microsoft.com/office/officeart/2005/8/layout/radial4"/>
    <dgm:cxn modelId="{53083A18-2F4C-4E6C-840F-009E497FACBD}" srcId="{8B084387-50F7-48D6-A210-AF6B8EA9947D}" destId="{9DC82B26-ADB4-49A4-B38E-2B945F048676}" srcOrd="0" destOrd="0" parTransId="{29254A57-0800-4E38-B7A0-667EA9E1C365}" sibTransId="{FAB2F3AD-72DB-4A5B-B733-90DCA730BBB8}"/>
    <dgm:cxn modelId="{C167AFC8-25A5-45D4-B62B-675556F82FC2}" type="presOf" srcId="{9DC82B26-ADB4-49A4-B38E-2B945F048676}" destId="{623E541B-0853-4ECA-BC3E-6244584E9EE2}" srcOrd="0" destOrd="0" presId="urn:microsoft.com/office/officeart/2005/8/layout/radial4"/>
    <dgm:cxn modelId="{54C6B148-79F2-4672-B7A5-94E0B1C12153}" srcId="{8B084387-50F7-48D6-A210-AF6B8EA9947D}" destId="{1C4A3514-8C2A-4333-948A-CFED324FB516}" srcOrd="1" destOrd="0" parTransId="{D46B7BFE-C656-47E1-98DE-51CF557BAD2F}" sibTransId="{88DA7E1E-0B9D-4235-A068-848F2316542E}"/>
    <dgm:cxn modelId="{1AB66C39-D6D4-45D4-8E15-E40CBD7C48A3}" type="presOf" srcId="{6E415946-688A-490D-9396-39FC3A409EEB}" destId="{FE71C7B3-0EA5-4E2E-AD77-2662FC950048}" srcOrd="0" destOrd="0" presId="urn:microsoft.com/office/officeart/2005/8/layout/radial4"/>
    <dgm:cxn modelId="{B6022F8D-C5C9-4642-BAFE-7C3DA5236DCA}" type="presOf" srcId="{1C4A3514-8C2A-4333-948A-CFED324FB516}" destId="{A982C196-2D96-4B7B-9F29-7FCDAA0E2B7E}" srcOrd="0" destOrd="0" presId="urn:microsoft.com/office/officeart/2005/8/layout/radial4"/>
    <dgm:cxn modelId="{8B192B82-1E93-4B52-82CB-3661333360FA}" srcId="{8B084387-50F7-48D6-A210-AF6B8EA9947D}" destId="{F89CEDD9-DEDE-43FE-B954-567F4433B4EB}" srcOrd="3" destOrd="0" parTransId="{32D4DC5A-EBCA-45D2-95A6-CEADE9D1E8C1}" sibTransId="{8F781291-6168-430E-A9A6-12D63AE32479}"/>
    <dgm:cxn modelId="{2255407E-4546-46E7-9F4D-9D0DF9A60329}" srcId="{8B084387-50F7-48D6-A210-AF6B8EA9947D}" destId="{6E415946-688A-490D-9396-39FC3A409EEB}" srcOrd="2" destOrd="0" parTransId="{E0B33C68-D552-40EA-9CB4-8E7EE9706EFE}" sibTransId="{61DA731F-3750-47B3-931B-3388BC4A8E95}"/>
    <dgm:cxn modelId="{937E7CB2-6F9E-48CB-9DFE-073B4B17B3DD}" type="presOf" srcId="{F89CEDD9-DEDE-43FE-B954-567F4433B4EB}" destId="{1D6FE005-A6A4-4F82-834E-B1386FCB9DA9}" srcOrd="0" destOrd="0" presId="urn:microsoft.com/office/officeart/2005/8/layout/radial4"/>
    <dgm:cxn modelId="{1303585B-BE91-4B58-A2C7-2974C4C7DF76}" type="presOf" srcId="{5BF05E69-3D51-47A8-A454-073975D3A6DD}" destId="{AD5C491E-73EB-42FD-856D-0E37DD60BCD5}" srcOrd="0" destOrd="0" presId="urn:microsoft.com/office/officeart/2005/8/layout/radial4"/>
    <dgm:cxn modelId="{9BF5D6A3-1832-4185-A3D6-ABC9A2EA3B1B}" type="presOf" srcId="{D46B7BFE-C656-47E1-98DE-51CF557BAD2F}" destId="{F15B7CF8-9EA7-42E3-9987-0C5D9FBE0283}" srcOrd="0" destOrd="0" presId="urn:microsoft.com/office/officeart/2005/8/layout/radial4"/>
    <dgm:cxn modelId="{62FF37D4-4031-474F-8625-043674331553}" type="presOf" srcId="{32D4DC5A-EBCA-45D2-95A6-CEADE9D1E8C1}" destId="{9EC9387A-210B-4B36-98C5-3A50464DA377}" srcOrd="0" destOrd="0" presId="urn:microsoft.com/office/officeart/2005/8/layout/radial4"/>
    <dgm:cxn modelId="{37E306E3-D0DD-48EF-B20B-C48263E6A84C}" type="presOf" srcId="{E0B33C68-D552-40EA-9CB4-8E7EE9706EFE}" destId="{1ABC9FDF-E5BA-4DC0-B8D7-82BAF24FF2AE}" srcOrd="0" destOrd="0" presId="urn:microsoft.com/office/officeart/2005/8/layout/radial4"/>
    <dgm:cxn modelId="{DEF191C6-42C1-45DE-A8BB-E743F630AB78}" type="presOf" srcId="{8B084387-50F7-48D6-A210-AF6B8EA9947D}" destId="{60632974-B98E-4AB9-AD00-70596B773C49}" srcOrd="0" destOrd="0" presId="urn:microsoft.com/office/officeart/2005/8/layout/radial4"/>
    <dgm:cxn modelId="{53F897C3-563B-4C47-A413-37E0D7DFC77E}" type="presParOf" srcId="{AD5C491E-73EB-42FD-856D-0E37DD60BCD5}" destId="{60632974-B98E-4AB9-AD00-70596B773C49}" srcOrd="0" destOrd="0" presId="urn:microsoft.com/office/officeart/2005/8/layout/radial4"/>
    <dgm:cxn modelId="{69E59363-2747-4B0E-B20C-2605218EA670}" type="presParOf" srcId="{AD5C491E-73EB-42FD-856D-0E37DD60BCD5}" destId="{602542C8-662F-4E68-910C-A1E74EA06ED2}" srcOrd="1" destOrd="0" presId="urn:microsoft.com/office/officeart/2005/8/layout/radial4"/>
    <dgm:cxn modelId="{27383E4C-CA14-4080-92DE-0957B895B486}" type="presParOf" srcId="{AD5C491E-73EB-42FD-856D-0E37DD60BCD5}" destId="{623E541B-0853-4ECA-BC3E-6244584E9EE2}" srcOrd="2" destOrd="0" presId="urn:microsoft.com/office/officeart/2005/8/layout/radial4"/>
    <dgm:cxn modelId="{8019237A-B7A4-4DF8-B2A5-B3A3F03080E3}" type="presParOf" srcId="{AD5C491E-73EB-42FD-856D-0E37DD60BCD5}" destId="{F15B7CF8-9EA7-42E3-9987-0C5D9FBE0283}" srcOrd="3" destOrd="0" presId="urn:microsoft.com/office/officeart/2005/8/layout/radial4"/>
    <dgm:cxn modelId="{41F03989-D104-4CA9-9F16-C98616CDBBE7}" type="presParOf" srcId="{AD5C491E-73EB-42FD-856D-0E37DD60BCD5}" destId="{A982C196-2D96-4B7B-9F29-7FCDAA0E2B7E}" srcOrd="4" destOrd="0" presId="urn:microsoft.com/office/officeart/2005/8/layout/radial4"/>
    <dgm:cxn modelId="{15F98273-1B0B-4158-B6FE-2394B9043FAD}" type="presParOf" srcId="{AD5C491E-73EB-42FD-856D-0E37DD60BCD5}" destId="{1ABC9FDF-E5BA-4DC0-B8D7-82BAF24FF2AE}" srcOrd="5" destOrd="0" presId="urn:microsoft.com/office/officeart/2005/8/layout/radial4"/>
    <dgm:cxn modelId="{573193A8-05CD-472D-AE92-58A18E87D91F}" type="presParOf" srcId="{AD5C491E-73EB-42FD-856D-0E37DD60BCD5}" destId="{FE71C7B3-0EA5-4E2E-AD77-2662FC950048}" srcOrd="6" destOrd="0" presId="urn:microsoft.com/office/officeart/2005/8/layout/radial4"/>
    <dgm:cxn modelId="{9D4FE440-2B48-4486-9C2B-9CD1AD17512E}" type="presParOf" srcId="{AD5C491E-73EB-42FD-856D-0E37DD60BCD5}" destId="{9EC9387A-210B-4B36-98C5-3A50464DA377}" srcOrd="7" destOrd="0" presId="urn:microsoft.com/office/officeart/2005/8/layout/radial4"/>
    <dgm:cxn modelId="{1AA861E7-944F-4828-A66B-BD4B19A016C6}" type="presParOf" srcId="{AD5C491E-73EB-42FD-856D-0E37DD60BCD5}" destId="{1D6FE005-A6A4-4F82-834E-B1386FCB9DA9}"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49D1B-9FAF-411F-8F45-CBFAC6C45454}">
      <dsp:nvSpPr>
        <dsp:cNvPr id="0" name=""/>
        <dsp:cNvSpPr/>
      </dsp:nvSpPr>
      <dsp:spPr>
        <a:xfrm>
          <a:off x="3949" y="1521337"/>
          <a:ext cx="2299310" cy="919724"/>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latin typeface="Girl Scout Text Medium" panose="02020003000000000000" pitchFamily="18" charset="0"/>
            </a:rPr>
            <a:t>December</a:t>
          </a:r>
          <a:endParaRPr lang="en-US" sz="2000" kern="1200" dirty="0">
            <a:latin typeface="Girl Scout Text Medium" panose="02020003000000000000" pitchFamily="18" charset="0"/>
          </a:endParaRPr>
        </a:p>
      </dsp:txBody>
      <dsp:txXfrm>
        <a:off x="463811" y="1521337"/>
        <a:ext cx="1379586" cy="919724"/>
      </dsp:txXfrm>
    </dsp:sp>
    <dsp:sp modelId="{56B2D33D-FC07-4FFA-9243-A06FBF9B4642}">
      <dsp:nvSpPr>
        <dsp:cNvPr id="0" name=""/>
        <dsp:cNvSpPr/>
      </dsp:nvSpPr>
      <dsp:spPr>
        <a:xfrm>
          <a:off x="2073329" y="1521337"/>
          <a:ext cx="2299310" cy="919724"/>
        </a:xfrm>
        <a:prstGeom prst="chevron">
          <a:avLst/>
        </a:prstGeom>
        <a:solidFill>
          <a:srgbClr val="009A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latin typeface="Girl Scout Text Medium" panose="02020003000000000000" pitchFamily="18" charset="0"/>
            </a:rPr>
            <a:t>January</a:t>
          </a:r>
          <a:endParaRPr lang="en-US" sz="2000" kern="1200" dirty="0">
            <a:latin typeface="Girl Scout Text Medium" panose="02020003000000000000" pitchFamily="18" charset="0"/>
          </a:endParaRPr>
        </a:p>
      </dsp:txBody>
      <dsp:txXfrm>
        <a:off x="2533191" y="1521337"/>
        <a:ext cx="1379586" cy="919724"/>
      </dsp:txXfrm>
    </dsp:sp>
    <dsp:sp modelId="{BF8D42F1-15EA-4E71-BB01-A978AB522C82}">
      <dsp:nvSpPr>
        <dsp:cNvPr id="0" name=""/>
        <dsp:cNvSpPr/>
      </dsp:nvSpPr>
      <dsp:spPr>
        <a:xfrm>
          <a:off x="4142709" y="1521337"/>
          <a:ext cx="2299310" cy="919724"/>
        </a:xfrm>
        <a:prstGeom prst="chevron">
          <a:avLst/>
        </a:prstGeom>
        <a:solidFill>
          <a:srgbClr val="DA18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latin typeface="Girl Scout Text Medium" panose="02020003000000000000" pitchFamily="18" charset="0"/>
            </a:rPr>
            <a:t>February</a:t>
          </a:r>
          <a:endParaRPr lang="en-US" sz="2000" kern="1200" dirty="0">
            <a:latin typeface="Girl Scout Text Medium" panose="02020003000000000000" pitchFamily="18" charset="0"/>
          </a:endParaRPr>
        </a:p>
      </dsp:txBody>
      <dsp:txXfrm>
        <a:off x="4602571" y="1521337"/>
        <a:ext cx="1379586" cy="919724"/>
      </dsp:txXfrm>
    </dsp:sp>
    <dsp:sp modelId="{F0E01C99-FB84-4973-8F7A-E833860AC36C}">
      <dsp:nvSpPr>
        <dsp:cNvPr id="0" name=""/>
        <dsp:cNvSpPr/>
      </dsp:nvSpPr>
      <dsp:spPr>
        <a:xfrm>
          <a:off x="6212089" y="1521337"/>
          <a:ext cx="2299310" cy="919724"/>
        </a:xfrm>
        <a:prstGeom prst="chevron">
          <a:avLst/>
        </a:prstGeom>
        <a:solidFill>
          <a:srgbClr val="33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latin typeface="Girl Scout Text Medium" panose="02020003000000000000" pitchFamily="18" charset="0"/>
            </a:rPr>
            <a:t>March/ April</a:t>
          </a:r>
          <a:endParaRPr lang="en-US" sz="2000" kern="1200" dirty="0">
            <a:latin typeface="Girl Scout Text Medium" panose="02020003000000000000" pitchFamily="18" charset="0"/>
          </a:endParaRPr>
        </a:p>
      </dsp:txBody>
      <dsp:txXfrm>
        <a:off x="6671951" y="1521337"/>
        <a:ext cx="1379586" cy="919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51683-663D-47FE-8ACF-EE12B49E9C7E}">
      <dsp:nvSpPr>
        <dsp:cNvPr id="0" name=""/>
        <dsp:cNvSpPr/>
      </dsp:nvSpPr>
      <dsp:spPr>
        <a:xfrm>
          <a:off x="720342" y="3512787"/>
          <a:ext cx="3238230" cy="11529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Palatino Linotype" panose="02040502050505030304" pitchFamily="18" charset="0"/>
            </a:rPr>
            <a:t>Orders are Created by Troop Volunteer</a:t>
          </a:r>
          <a:endParaRPr lang="en-US" sz="2400" b="1" kern="1200" dirty="0">
            <a:latin typeface="Palatino Linotype" panose="02040502050505030304" pitchFamily="18" charset="0"/>
          </a:endParaRPr>
        </a:p>
      </dsp:txBody>
      <dsp:txXfrm>
        <a:off x="720342" y="3512787"/>
        <a:ext cx="3238230" cy="1152975"/>
      </dsp:txXfrm>
    </dsp:sp>
    <dsp:sp modelId="{C555A63D-0064-4EB6-81C6-DB110AB4D594}">
      <dsp:nvSpPr>
        <dsp:cNvPr id="0" name=""/>
        <dsp:cNvSpPr/>
      </dsp:nvSpPr>
      <dsp:spPr>
        <a:xfrm rot="10800000">
          <a:off x="865108" y="1743630"/>
          <a:ext cx="3093465" cy="1773276"/>
        </a:xfrm>
        <a:prstGeom prst="upArrowCallou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Palatino Linotype" panose="02040502050505030304" pitchFamily="18" charset="0"/>
            </a:rPr>
            <a:t>Girls Report Sales to Troop Volunteer</a:t>
          </a:r>
        </a:p>
      </dsp:txBody>
      <dsp:txXfrm rot="10800000">
        <a:off x="865108" y="1743630"/>
        <a:ext cx="3093465" cy="1152222"/>
      </dsp:txXfrm>
    </dsp:sp>
    <dsp:sp modelId="{86E55B55-94F5-4013-812F-99B0CF876AB0}">
      <dsp:nvSpPr>
        <dsp:cNvPr id="0" name=""/>
        <dsp:cNvSpPr/>
      </dsp:nvSpPr>
      <dsp:spPr>
        <a:xfrm rot="10800000">
          <a:off x="820681" y="16642"/>
          <a:ext cx="3085838" cy="1773276"/>
        </a:xfrm>
        <a:prstGeom prst="upArrowCallou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Palatino Linotype" panose="02040502050505030304" pitchFamily="18" charset="0"/>
            </a:rPr>
            <a:t>Girls Sell Cookie Share</a:t>
          </a:r>
          <a:endParaRPr lang="en-US" sz="2400" b="1" kern="1200" dirty="0">
            <a:latin typeface="Palatino Linotype" panose="02040502050505030304" pitchFamily="18" charset="0"/>
          </a:endParaRPr>
        </a:p>
      </dsp:txBody>
      <dsp:txXfrm rot="10800000">
        <a:off x="820681" y="16642"/>
        <a:ext cx="3085838" cy="1152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51683-663D-47FE-8ACF-EE12B49E9C7E}">
      <dsp:nvSpPr>
        <dsp:cNvPr id="0" name=""/>
        <dsp:cNvSpPr/>
      </dsp:nvSpPr>
      <dsp:spPr>
        <a:xfrm>
          <a:off x="720342" y="3512787"/>
          <a:ext cx="3238230" cy="11529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Palatino Linotype" panose="02040502050505030304" pitchFamily="18" charset="0"/>
            </a:rPr>
            <a:t>Allocate Cookies Sold at Booth Sale to Girls via Booth Divider</a:t>
          </a:r>
          <a:endParaRPr lang="en-US" sz="2000" b="1" kern="1200" dirty="0">
            <a:latin typeface="Palatino Linotype" panose="02040502050505030304" pitchFamily="18" charset="0"/>
          </a:endParaRPr>
        </a:p>
      </dsp:txBody>
      <dsp:txXfrm>
        <a:off x="720342" y="3512787"/>
        <a:ext cx="3238230" cy="1152975"/>
      </dsp:txXfrm>
    </dsp:sp>
    <dsp:sp modelId="{C555A63D-0064-4EB6-81C6-DB110AB4D594}">
      <dsp:nvSpPr>
        <dsp:cNvPr id="0" name=""/>
        <dsp:cNvSpPr/>
      </dsp:nvSpPr>
      <dsp:spPr>
        <a:xfrm rot="10800000">
          <a:off x="865108" y="1743630"/>
          <a:ext cx="3093465" cy="1773276"/>
        </a:xfrm>
        <a:prstGeom prst="upArrowCallout">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Palatino Linotype" panose="02040502050505030304" pitchFamily="18" charset="0"/>
            </a:rPr>
            <a:t>Secure Needed Inventory</a:t>
          </a:r>
        </a:p>
      </dsp:txBody>
      <dsp:txXfrm rot="10800000">
        <a:off x="865108" y="1743630"/>
        <a:ext cx="3093465" cy="1152222"/>
      </dsp:txXfrm>
    </dsp:sp>
    <dsp:sp modelId="{86E55B55-94F5-4013-812F-99B0CF876AB0}">
      <dsp:nvSpPr>
        <dsp:cNvPr id="0" name=""/>
        <dsp:cNvSpPr/>
      </dsp:nvSpPr>
      <dsp:spPr>
        <a:xfrm rot="10800000">
          <a:off x="820681" y="0"/>
          <a:ext cx="3085838" cy="1773276"/>
        </a:xfrm>
        <a:prstGeom prst="upArrowCallou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atin typeface="Palatino Linotype" panose="02040502050505030304" pitchFamily="18" charset="0"/>
            </a:rPr>
            <a:t>Approve any orders from Troop Cookie Link</a:t>
          </a:r>
          <a:endParaRPr lang="en-US" sz="2400" b="1" kern="1200" dirty="0">
            <a:latin typeface="Palatino Linotype" panose="02040502050505030304" pitchFamily="18" charset="0"/>
          </a:endParaRPr>
        </a:p>
      </dsp:txBody>
      <dsp:txXfrm rot="10800000">
        <a:off x="820681" y="0"/>
        <a:ext cx="3085838" cy="11522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32974-B98E-4AB9-AD00-70596B773C49}">
      <dsp:nvSpPr>
        <dsp:cNvPr id="0" name=""/>
        <dsp:cNvSpPr/>
      </dsp:nvSpPr>
      <dsp:spPr>
        <a:xfrm>
          <a:off x="3003803" y="2577403"/>
          <a:ext cx="2221992" cy="222199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smtClean="0">
              <a:latin typeface="Georgia" panose="02040502050405020303" pitchFamily="18" charset="0"/>
            </a:rPr>
            <a:t>Troop Leaders</a:t>
          </a:r>
          <a:endParaRPr lang="en-US" sz="3400" kern="1200" dirty="0">
            <a:latin typeface="Georgia" panose="02040502050405020303" pitchFamily="18" charset="0"/>
          </a:endParaRPr>
        </a:p>
      </dsp:txBody>
      <dsp:txXfrm>
        <a:off x="3329206" y="2902806"/>
        <a:ext cx="1571186" cy="1571186"/>
      </dsp:txXfrm>
    </dsp:sp>
    <dsp:sp modelId="{602542C8-662F-4E68-910C-A1E74EA06ED2}">
      <dsp:nvSpPr>
        <dsp:cNvPr id="0" name=""/>
        <dsp:cNvSpPr/>
      </dsp:nvSpPr>
      <dsp:spPr>
        <a:xfrm rot="11520180">
          <a:off x="1111613" y="2928027"/>
          <a:ext cx="1832204" cy="63326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E541B-0853-4ECA-BC3E-6244584E9EE2}">
      <dsp:nvSpPr>
        <dsp:cNvPr id="0" name=""/>
        <dsp:cNvSpPr/>
      </dsp:nvSpPr>
      <dsp:spPr>
        <a:xfrm>
          <a:off x="76196" y="2209789"/>
          <a:ext cx="2110892" cy="168871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latin typeface="Georgia" panose="02040502050405020303" pitchFamily="18" charset="0"/>
            </a:rPr>
            <a:t>Cookie Manager</a:t>
          </a:r>
          <a:endParaRPr lang="en-US" sz="2700" kern="1200" dirty="0">
            <a:latin typeface="Georgia" panose="02040502050405020303" pitchFamily="18" charset="0"/>
          </a:endParaRPr>
        </a:p>
      </dsp:txBody>
      <dsp:txXfrm>
        <a:off x="125657" y="2259250"/>
        <a:ext cx="2011970" cy="1589791"/>
      </dsp:txXfrm>
    </dsp:sp>
    <dsp:sp modelId="{F15B7CF8-9EA7-42E3-9987-0C5D9FBE0283}">
      <dsp:nvSpPr>
        <dsp:cNvPr id="0" name=""/>
        <dsp:cNvSpPr/>
      </dsp:nvSpPr>
      <dsp:spPr>
        <a:xfrm rot="14387421">
          <a:off x="2012190" y="1458076"/>
          <a:ext cx="1976768" cy="633267"/>
        </a:xfrm>
        <a:prstGeom prst="leftArrow">
          <a:avLst>
            <a:gd name="adj1" fmla="val 60000"/>
            <a:gd name="adj2" fmla="val 50000"/>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82C196-2D96-4B7B-9F29-7FCDAA0E2B7E}">
      <dsp:nvSpPr>
        <dsp:cNvPr id="0" name=""/>
        <dsp:cNvSpPr/>
      </dsp:nvSpPr>
      <dsp:spPr>
        <a:xfrm>
          <a:off x="1447807" y="76201"/>
          <a:ext cx="2110892" cy="1688713"/>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latin typeface="Georgia" panose="02040502050405020303" pitchFamily="18" charset="0"/>
            </a:rPr>
            <a:t>Delivery</a:t>
          </a:r>
          <a:endParaRPr lang="en-US" sz="2700" kern="1200" dirty="0">
            <a:latin typeface="Georgia" panose="02040502050405020303" pitchFamily="18" charset="0"/>
          </a:endParaRPr>
        </a:p>
      </dsp:txBody>
      <dsp:txXfrm>
        <a:off x="1497268" y="125662"/>
        <a:ext cx="2011970" cy="1589791"/>
      </dsp:txXfrm>
    </dsp:sp>
    <dsp:sp modelId="{1ABC9FDF-E5BA-4DC0-B8D7-82BAF24FF2AE}">
      <dsp:nvSpPr>
        <dsp:cNvPr id="0" name=""/>
        <dsp:cNvSpPr/>
      </dsp:nvSpPr>
      <dsp:spPr>
        <a:xfrm rot="17991438">
          <a:off x="4231234" y="1456455"/>
          <a:ext cx="1966038" cy="633267"/>
        </a:xfrm>
        <a:prstGeom prst="leftArrow">
          <a:avLst>
            <a:gd name="adj1" fmla="val 60000"/>
            <a:gd name="adj2" fmla="val 50000"/>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71C7B3-0EA5-4E2E-AD77-2662FC950048}">
      <dsp:nvSpPr>
        <dsp:cNvPr id="0" name=""/>
        <dsp:cNvSpPr/>
      </dsp:nvSpPr>
      <dsp:spPr>
        <a:xfrm>
          <a:off x="4648195" y="76191"/>
          <a:ext cx="2110892" cy="1688713"/>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latin typeface="Georgia" panose="02040502050405020303" pitchFamily="18" charset="0"/>
            </a:rPr>
            <a:t>Reward &amp; Cookie Distribution</a:t>
          </a:r>
          <a:endParaRPr lang="en-US" sz="2700" kern="1200" dirty="0">
            <a:latin typeface="Georgia" panose="02040502050405020303" pitchFamily="18" charset="0"/>
          </a:endParaRPr>
        </a:p>
      </dsp:txBody>
      <dsp:txXfrm>
        <a:off x="4697656" y="125652"/>
        <a:ext cx="2011970" cy="1589791"/>
      </dsp:txXfrm>
    </dsp:sp>
    <dsp:sp modelId="{9EC9387A-210B-4B36-98C5-3A50464DA377}">
      <dsp:nvSpPr>
        <dsp:cNvPr id="0" name=""/>
        <dsp:cNvSpPr/>
      </dsp:nvSpPr>
      <dsp:spPr>
        <a:xfrm rot="20809917">
          <a:off x="5279158" y="2877413"/>
          <a:ext cx="1897239" cy="633267"/>
        </a:xfrm>
        <a:prstGeom prst="lef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6FE005-A6A4-4F82-834E-B1386FCB9DA9}">
      <dsp:nvSpPr>
        <dsp:cNvPr id="0" name=""/>
        <dsp:cNvSpPr/>
      </dsp:nvSpPr>
      <dsp:spPr>
        <a:xfrm>
          <a:off x="6096008" y="2133587"/>
          <a:ext cx="2110892" cy="1688713"/>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latin typeface="Georgia" panose="02040502050405020303" pitchFamily="18" charset="0"/>
            </a:rPr>
            <a:t>Direct Sales</a:t>
          </a:r>
          <a:endParaRPr lang="en-US" sz="2700" kern="1200" dirty="0">
            <a:latin typeface="Georgia" panose="02040502050405020303" pitchFamily="18" charset="0"/>
          </a:endParaRPr>
        </a:p>
      </dsp:txBody>
      <dsp:txXfrm>
        <a:off x="6145469" y="2183048"/>
        <a:ext cx="2011970" cy="158979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556ED4-7E10-4EF7-8D6B-ABB9EEB677BC}"/>
              </a:ext>
            </a:extLst>
          </p:cNvPr>
          <p:cNvSpPr>
            <a:spLocks noGrp="1"/>
          </p:cNvSpPr>
          <p:nvPr>
            <p:ph type="hdr" sz="quarter"/>
          </p:nvPr>
        </p:nvSpPr>
        <p:spPr>
          <a:xfrm>
            <a:off x="0" y="0"/>
            <a:ext cx="4057142" cy="355194"/>
          </a:xfrm>
          <a:prstGeom prst="rect">
            <a:avLst/>
          </a:prstGeom>
        </p:spPr>
        <p:txBody>
          <a:bodyPr vert="horz" lIns="58714" tIns="29357" rIns="58714" bIns="29357" rtlCol="0"/>
          <a:lstStyle>
            <a:lvl1pPr algn="l">
              <a:defRPr sz="800"/>
            </a:lvl1pPr>
          </a:lstStyle>
          <a:p>
            <a:endParaRPr lang="en-CA" dirty="0"/>
          </a:p>
        </p:txBody>
      </p:sp>
      <p:sp>
        <p:nvSpPr>
          <p:cNvPr id="3" name="Date Placeholder 2">
            <a:extLst>
              <a:ext uri="{FF2B5EF4-FFF2-40B4-BE49-F238E27FC236}">
                <a16:creationId xmlns:a16="http://schemas.microsoft.com/office/drawing/2014/main" id="{AF4B2A75-AB32-48E2-A612-B0BDCEC92CB9}"/>
              </a:ext>
            </a:extLst>
          </p:cNvPr>
          <p:cNvSpPr>
            <a:spLocks noGrp="1"/>
          </p:cNvSpPr>
          <p:nvPr>
            <p:ph type="dt" sz="quarter" idx="1"/>
          </p:nvPr>
        </p:nvSpPr>
        <p:spPr>
          <a:xfrm>
            <a:off x="5304022" y="0"/>
            <a:ext cx="4057141" cy="355194"/>
          </a:xfrm>
          <a:prstGeom prst="rect">
            <a:avLst/>
          </a:prstGeom>
        </p:spPr>
        <p:txBody>
          <a:bodyPr vert="horz" lIns="58714" tIns="29357" rIns="58714" bIns="29357" rtlCol="0"/>
          <a:lstStyle>
            <a:lvl1pPr algn="r">
              <a:defRPr sz="800"/>
            </a:lvl1pPr>
          </a:lstStyle>
          <a:p>
            <a:fld id="{A3F7E255-9985-440E-8E3C-4F7BA4205A4A}" type="datetimeFigureOut">
              <a:rPr lang="en-CA" smtClean="0"/>
              <a:t>2022-11-30</a:t>
            </a:fld>
            <a:endParaRPr lang="en-CA" dirty="0"/>
          </a:p>
        </p:txBody>
      </p:sp>
      <p:sp>
        <p:nvSpPr>
          <p:cNvPr id="4" name="Footer Placeholder 3">
            <a:extLst>
              <a:ext uri="{FF2B5EF4-FFF2-40B4-BE49-F238E27FC236}">
                <a16:creationId xmlns:a16="http://schemas.microsoft.com/office/drawing/2014/main" id="{9F7AEFA8-EC4E-4EC2-B9F2-F8D8E2F47ECB}"/>
              </a:ext>
            </a:extLst>
          </p:cNvPr>
          <p:cNvSpPr>
            <a:spLocks noGrp="1"/>
          </p:cNvSpPr>
          <p:nvPr>
            <p:ph type="ftr" sz="quarter" idx="2"/>
          </p:nvPr>
        </p:nvSpPr>
        <p:spPr>
          <a:xfrm>
            <a:off x="0" y="6721881"/>
            <a:ext cx="4057142" cy="355194"/>
          </a:xfrm>
          <a:prstGeom prst="rect">
            <a:avLst/>
          </a:prstGeom>
        </p:spPr>
        <p:txBody>
          <a:bodyPr vert="horz" lIns="58714" tIns="29357" rIns="58714" bIns="29357" rtlCol="0" anchor="b"/>
          <a:lstStyle>
            <a:lvl1pPr algn="l">
              <a:defRPr sz="800"/>
            </a:lvl1pPr>
          </a:lstStyle>
          <a:p>
            <a:endParaRPr lang="en-CA" dirty="0"/>
          </a:p>
        </p:txBody>
      </p:sp>
      <p:sp>
        <p:nvSpPr>
          <p:cNvPr id="5" name="Slide Number Placeholder 4">
            <a:extLst>
              <a:ext uri="{FF2B5EF4-FFF2-40B4-BE49-F238E27FC236}">
                <a16:creationId xmlns:a16="http://schemas.microsoft.com/office/drawing/2014/main" id="{65C61304-A921-4A2C-BBE0-7610438BE3CA}"/>
              </a:ext>
            </a:extLst>
          </p:cNvPr>
          <p:cNvSpPr>
            <a:spLocks noGrp="1"/>
          </p:cNvSpPr>
          <p:nvPr>
            <p:ph type="sldNum" sz="quarter" idx="3"/>
          </p:nvPr>
        </p:nvSpPr>
        <p:spPr>
          <a:xfrm>
            <a:off x="5304022" y="6721881"/>
            <a:ext cx="4057141" cy="355194"/>
          </a:xfrm>
          <a:prstGeom prst="rect">
            <a:avLst/>
          </a:prstGeom>
        </p:spPr>
        <p:txBody>
          <a:bodyPr vert="horz" lIns="58714" tIns="29357" rIns="58714" bIns="29357" rtlCol="0" anchor="b"/>
          <a:lstStyle>
            <a:lvl1pPr algn="r">
              <a:defRPr sz="800"/>
            </a:lvl1pPr>
          </a:lstStyle>
          <a:p>
            <a:fld id="{4F81C898-E99B-4B7B-B9C1-D43A4273B757}" type="slidenum">
              <a:rPr lang="en-CA" smtClean="0"/>
              <a:t>‹#›</a:t>
            </a:fld>
            <a:endParaRPr lang="en-CA" dirty="0"/>
          </a:p>
        </p:txBody>
      </p:sp>
    </p:spTree>
    <p:extLst>
      <p:ext uri="{BB962C8B-B14F-4D97-AF65-F5344CB8AC3E}">
        <p14:creationId xmlns:p14="http://schemas.microsoft.com/office/powerpoint/2010/main" val="3259669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142" cy="355194"/>
          </a:xfrm>
          <a:prstGeom prst="rect">
            <a:avLst/>
          </a:prstGeom>
        </p:spPr>
        <p:txBody>
          <a:bodyPr vert="horz" lIns="58714" tIns="29357" rIns="58714" bIns="29357" rtlCol="0"/>
          <a:lstStyle>
            <a:lvl1pPr algn="l">
              <a:defRPr sz="800"/>
            </a:lvl1pPr>
          </a:lstStyle>
          <a:p>
            <a:endParaRPr lang="en-US" dirty="0"/>
          </a:p>
        </p:txBody>
      </p:sp>
      <p:sp>
        <p:nvSpPr>
          <p:cNvPr id="3" name="Date Placeholder 2"/>
          <p:cNvSpPr>
            <a:spLocks noGrp="1"/>
          </p:cNvSpPr>
          <p:nvPr>
            <p:ph type="dt" idx="1"/>
          </p:nvPr>
        </p:nvSpPr>
        <p:spPr>
          <a:xfrm>
            <a:off x="5304022" y="0"/>
            <a:ext cx="4057141" cy="355194"/>
          </a:xfrm>
          <a:prstGeom prst="rect">
            <a:avLst/>
          </a:prstGeom>
        </p:spPr>
        <p:txBody>
          <a:bodyPr vert="horz" lIns="58714" tIns="29357" rIns="58714" bIns="29357" rtlCol="0"/>
          <a:lstStyle>
            <a:lvl1pPr algn="r">
              <a:defRPr sz="800"/>
            </a:lvl1pPr>
          </a:lstStyle>
          <a:p>
            <a:fld id="{503D63FB-28A5-9542-8550-70093B63FCB2}" type="datetimeFigureOut">
              <a:rPr lang="en-US" smtClean="0"/>
              <a:t>11/30/2022</a:t>
            </a:fld>
            <a:endParaRPr lang="en-US" dirty="0"/>
          </a:p>
        </p:txBody>
      </p:sp>
      <p:sp>
        <p:nvSpPr>
          <p:cNvPr id="4" name="Slide Image Placeholder 3"/>
          <p:cNvSpPr>
            <a:spLocks noGrp="1" noRot="1" noChangeAspect="1"/>
          </p:cNvSpPr>
          <p:nvPr>
            <p:ph type="sldImg" idx="2"/>
          </p:nvPr>
        </p:nvSpPr>
        <p:spPr>
          <a:xfrm>
            <a:off x="3089275" y="884238"/>
            <a:ext cx="3184525" cy="2389187"/>
          </a:xfrm>
          <a:prstGeom prst="rect">
            <a:avLst/>
          </a:prstGeom>
          <a:noFill/>
          <a:ln w="12700">
            <a:solidFill>
              <a:prstClr val="black"/>
            </a:solidFill>
          </a:ln>
        </p:spPr>
        <p:txBody>
          <a:bodyPr vert="horz" lIns="58714" tIns="29357" rIns="58714" bIns="29357" rtlCol="0" anchor="ctr"/>
          <a:lstStyle/>
          <a:p>
            <a:endParaRPr lang="en-US" dirty="0"/>
          </a:p>
        </p:txBody>
      </p:sp>
      <p:sp>
        <p:nvSpPr>
          <p:cNvPr id="5" name="Notes Placeholder 4"/>
          <p:cNvSpPr>
            <a:spLocks noGrp="1"/>
          </p:cNvSpPr>
          <p:nvPr>
            <p:ph type="body" sz="quarter" idx="3"/>
          </p:nvPr>
        </p:nvSpPr>
        <p:spPr>
          <a:xfrm>
            <a:off x="936117" y="3405619"/>
            <a:ext cx="7490842" cy="2786821"/>
          </a:xfrm>
          <a:prstGeom prst="rect">
            <a:avLst/>
          </a:prstGeom>
        </p:spPr>
        <p:txBody>
          <a:bodyPr vert="horz" lIns="58714" tIns="29357" rIns="58714" bIns="293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1881"/>
            <a:ext cx="4057142" cy="355194"/>
          </a:xfrm>
          <a:prstGeom prst="rect">
            <a:avLst/>
          </a:prstGeom>
        </p:spPr>
        <p:txBody>
          <a:bodyPr vert="horz" lIns="58714" tIns="29357" rIns="58714" bIns="29357" rtlCol="0" anchor="b"/>
          <a:lstStyle>
            <a:lvl1pPr algn="l">
              <a:defRPr sz="800"/>
            </a:lvl1pPr>
          </a:lstStyle>
          <a:p>
            <a:endParaRPr lang="en-US" dirty="0"/>
          </a:p>
        </p:txBody>
      </p:sp>
      <p:sp>
        <p:nvSpPr>
          <p:cNvPr id="7" name="Slide Number Placeholder 6"/>
          <p:cNvSpPr>
            <a:spLocks noGrp="1"/>
          </p:cNvSpPr>
          <p:nvPr>
            <p:ph type="sldNum" sz="quarter" idx="5"/>
          </p:nvPr>
        </p:nvSpPr>
        <p:spPr>
          <a:xfrm>
            <a:off x="5304022" y="6721881"/>
            <a:ext cx="4057141" cy="355194"/>
          </a:xfrm>
          <a:prstGeom prst="rect">
            <a:avLst/>
          </a:prstGeom>
        </p:spPr>
        <p:txBody>
          <a:bodyPr vert="horz" lIns="58714" tIns="29357" rIns="58714" bIns="29357" rtlCol="0" anchor="b"/>
          <a:lstStyle>
            <a:lvl1pPr algn="r">
              <a:defRPr sz="800"/>
            </a:lvl1pPr>
          </a:lstStyle>
          <a:p>
            <a:fld id="{B2AE8093-AD33-1947-AC6D-58791FEE4ED5}" type="slidenum">
              <a:rPr lang="en-US" smtClean="0"/>
              <a:t>‹#›</a:t>
            </a:fld>
            <a:endParaRPr lang="en-US" dirty="0"/>
          </a:p>
        </p:txBody>
      </p:sp>
    </p:spTree>
    <p:extLst>
      <p:ext uri="{BB962C8B-B14F-4D97-AF65-F5344CB8AC3E}">
        <p14:creationId xmlns:p14="http://schemas.microsoft.com/office/powerpoint/2010/main" val="4202214366"/>
      </p:ext>
    </p:extLst>
  </p:cSld>
  <p:clrMap bg1="lt1" tx1="dk1" bg2="lt2" tx2="dk2" accent1="accent1" accent2="accent2" accent3="accent3" accent4="accent4" accent5="accent5" accent6="accent6" hlink="hlink" folHlink="folHlink"/>
  <p:notesStyle>
    <a:lvl1pPr marL="0" algn="l" defTabSz="680296" rtl="0" eaLnBrk="1" latinLnBrk="0" hangingPunct="1">
      <a:defRPr sz="893" kern="1200">
        <a:solidFill>
          <a:schemeClr val="tx1"/>
        </a:solidFill>
        <a:latin typeface="+mn-lt"/>
        <a:ea typeface="+mn-ea"/>
        <a:cs typeface="+mn-cs"/>
      </a:defRPr>
    </a:lvl1pPr>
    <a:lvl2pPr marL="340149" algn="l" defTabSz="680296" rtl="0" eaLnBrk="1" latinLnBrk="0" hangingPunct="1">
      <a:defRPr sz="893" kern="1200">
        <a:solidFill>
          <a:schemeClr val="tx1"/>
        </a:solidFill>
        <a:latin typeface="+mn-lt"/>
        <a:ea typeface="+mn-ea"/>
        <a:cs typeface="+mn-cs"/>
      </a:defRPr>
    </a:lvl2pPr>
    <a:lvl3pPr marL="680296" algn="l" defTabSz="680296" rtl="0" eaLnBrk="1" latinLnBrk="0" hangingPunct="1">
      <a:defRPr sz="893" kern="1200">
        <a:solidFill>
          <a:schemeClr val="tx1"/>
        </a:solidFill>
        <a:latin typeface="+mn-lt"/>
        <a:ea typeface="+mn-ea"/>
        <a:cs typeface="+mn-cs"/>
      </a:defRPr>
    </a:lvl3pPr>
    <a:lvl4pPr marL="1020445" algn="l" defTabSz="680296" rtl="0" eaLnBrk="1" latinLnBrk="0" hangingPunct="1">
      <a:defRPr sz="893" kern="1200">
        <a:solidFill>
          <a:schemeClr val="tx1"/>
        </a:solidFill>
        <a:latin typeface="+mn-lt"/>
        <a:ea typeface="+mn-ea"/>
        <a:cs typeface="+mn-cs"/>
      </a:defRPr>
    </a:lvl4pPr>
    <a:lvl5pPr marL="1360593" algn="l" defTabSz="680296" rtl="0" eaLnBrk="1" latinLnBrk="0" hangingPunct="1">
      <a:defRPr sz="893" kern="1200">
        <a:solidFill>
          <a:schemeClr val="tx1"/>
        </a:solidFill>
        <a:latin typeface="+mn-lt"/>
        <a:ea typeface="+mn-ea"/>
        <a:cs typeface="+mn-cs"/>
      </a:defRPr>
    </a:lvl5pPr>
    <a:lvl6pPr marL="1700741" algn="l" defTabSz="680296" rtl="0" eaLnBrk="1" latinLnBrk="0" hangingPunct="1">
      <a:defRPr sz="893" kern="1200">
        <a:solidFill>
          <a:schemeClr val="tx1"/>
        </a:solidFill>
        <a:latin typeface="+mn-lt"/>
        <a:ea typeface="+mn-ea"/>
        <a:cs typeface="+mn-cs"/>
      </a:defRPr>
    </a:lvl6pPr>
    <a:lvl7pPr marL="2040890" algn="l" defTabSz="680296" rtl="0" eaLnBrk="1" latinLnBrk="0" hangingPunct="1">
      <a:defRPr sz="893" kern="1200">
        <a:solidFill>
          <a:schemeClr val="tx1"/>
        </a:solidFill>
        <a:latin typeface="+mn-lt"/>
        <a:ea typeface="+mn-ea"/>
        <a:cs typeface="+mn-cs"/>
      </a:defRPr>
    </a:lvl7pPr>
    <a:lvl8pPr marL="2381038" algn="l" defTabSz="680296" rtl="0" eaLnBrk="1" latinLnBrk="0" hangingPunct="1">
      <a:defRPr sz="893" kern="1200">
        <a:solidFill>
          <a:schemeClr val="tx1"/>
        </a:solidFill>
        <a:latin typeface="+mn-lt"/>
        <a:ea typeface="+mn-ea"/>
        <a:cs typeface="+mn-cs"/>
      </a:defRPr>
    </a:lvl8pPr>
    <a:lvl9pPr marL="2721187" algn="l" defTabSz="680296"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Housekeeping: </a:t>
            </a:r>
          </a:p>
          <a:p>
            <a:r>
              <a:rPr lang="en-US" baseline="0" dirty="0" smtClean="0"/>
              <a:t>-keep on mute</a:t>
            </a:r>
          </a:p>
          <a:p>
            <a:r>
              <a:rPr lang="en-US" baseline="0" dirty="0" smtClean="0"/>
              <a:t>-if you have a question place it in the chat</a:t>
            </a:r>
          </a:p>
          <a:p>
            <a:r>
              <a:rPr lang="en-US" baseline="0" dirty="0" smtClean="0"/>
              <a:t>-please keep side conversations out of the chat so we can keep it open for questions only</a:t>
            </a:r>
          </a:p>
          <a:p>
            <a:r>
              <a:rPr lang="en-US" baseline="0" dirty="0" smtClean="0"/>
              <a:t>-at the end of the presentation we will be offering break out rooms if you would like to stay on and meet with your PPM</a:t>
            </a:r>
          </a:p>
          <a:p>
            <a:endParaRPr lang="en-US" baseline="0" dirty="0" smtClean="0"/>
          </a:p>
          <a:p>
            <a:r>
              <a:rPr lang="en-US" baseline="0" dirty="0" smtClean="0"/>
              <a:t>Team Introduction</a:t>
            </a:r>
          </a:p>
          <a:p>
            <a:endParaRPr lang="en-US" baseline="0" dirty="0" smtClean="0"/>
          </a:p>
          <a:p>
            <a:r>
              <a:rPr lang="en-US" baseline="0" dirty="0" smtClean="0"/>
              <a:t>Introduce Anne</a:t>
            </a:r>
            <a:endParaRPr lang="en-US"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1</a:t>
            </a:fld>
            <a:endParaRPr lang="en-US" dirty="0"/>
          </a:p>
        </p:txBody>
      </p:sp>
    </p:spTree>
    <p:extLst>
      <p:ext uri="{BB962C8B-B14F-4D97-AF65-F5344CB8AC3E}">
        <p14:creationId xmlns:p14="http://schemas.microsoft.com/office/powerpoint/2010/main" val="406756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en-US" sz="1300" dirty="0"/>
          </a:p>
        </p:txBody>
      </p:sp>
    </p:spTree>
    <p:extLst>
      <p:ext uri="{BB962C8B-B14F-4D97-AF65-F5344CB8AC3E}">
        <p14:creationId xmlns:p14="http://schemas.microsoft.com/office/powerpoint/2010/main" val="166624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latin typeface="Franklin Gothic Book" panose="020B0503020102020204" pitchFamily="34" charset="0"/>
                <a:ea typeface="Microsoft Sans Serif" panose="020B0604020202020204" pitchFamily="34" charset="0"/>
                <a:cs typeface="Microsoft Sans Serif" panose="020B0604020202020204" pitchFamily="34" charset="0"/>
              </a:rPr>
              <a:t>Current GSUSA-owned names (IP)</a:t>
            </a:r>
          </a:p>
          <a:p>
            <a:pPr marL="457200" indent="-457200">
              <a:buFont typeface="Arial" panose="020B0604020202020204" pitchFamily="34" charset="0"/>
              <a:buChar char="•"/>
            </a:pPr>
            <a:r>
              <a:rPr lang="en-US" dirty="0" smtClean="0">
                <a:latin typeface="Franklin Gothic Book" panose="020B0503020102020204" pitchFamily="34" charset="0"/>
                <a:ea typeface="Microsoft Sans Serif" panose="020B0604020202020204" pitchFamily="34" charset="0"/>
                <a:cs typeface="Microsoft Sans Serif" panose="020B0604020202020204" pitchFamily="34" charset="0"/>
              </a:rPr>
              <a:t>Thin Mints, Trefoils, Toast Yay! (ABC’s French Toast-inspired cookie launched in 2021), </a:t>
            </a:r>
            <a:r>
              <a:rPr lang="en-US" dirty="0" err="1" smtClean="0">
                <a:latin typeface="Franklin Gothic Book" panose="020B0503020102020204" pitchFamily="34" charset="0"/>
                <a:ea typeface="Microsoft Sans Serif" panose="020B0604020202020204" pitchFamily="34" charset="0"/>
                <a:cs typeface="Microsoft Sans Serif" panose="020B0604020202020204" pitchFamily="34" charset="0"/>
              </a:rPr>
              <a:t>Adventurefuls</a:t>
            </a:r>
            <a:r>
              <a:rPr lang="en-US" dirty="0" smtClean="0">
                <a:latin typeface="Franklin Gothic Book" panose="020B0503020102020204" pitchFamily="34" charset="0"/>
                <a:ea typeface="Microsoft Sans Serif" panose="020B0604020202020204" pitchFamily="34" charset="0"/>
                <a:cs typeface="Microsoft Sans Serif" panose="020B0604020202020204" pitchFamily="34" charset="0"/>
              </a:rPr>
              <a:t>, Raspberry Rally</a:t>
            </a:r>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12</a:t>
            </a:fld>
            <a:endParaRPr lang="en-US" dirty="0"/>
          </a:p>
        </p:txBody>
      </p:sp>
    </p:spTree>
    <p:extLst>
      <p:ext uri="{BB962C8B-B14F-4D97-AF65-F5344CB8AC3E}">
        <p14:creationId xmlns:p14="http://schemas.microsoft.com/office/powerpoint/2010/main" val="34871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93" kern="1200" dirty="0" smtClean="0">
                <a:solidFill>
                  <a:schemeClr val="tx1"/>
                </a:solidFill>
                <a:effectLst/>
                <a:latin typeface="+mn-lt"/>
                <a:ea typeface="+mn-ea"/>
                <a:cs typeface="+mn-cs"/>
              </a:rPr>
              <a:t>After using this packaging format last season, we are confident that consumer purchases will continue to grow and the highest levels of cookie quality will be maintained. This packaging format is used by 80% of all retail cookies, including every leading brand. The cookie size, weight, and package count will remain the same. The pallet count will increase from 162 to 180 cases, thereby improving shipping efficiency. This package</a:t>
            </a:r>
            <a:r>
              <a:rPr lang="en-US" sz="893" kern="1200" baseline="0" dirty="0" smtClean="0">
                <a:solidFill>
                  <a:schemeClr val="tx1"/>
                </a:solidFill>
                <a:effectLst/>
                <a:latin typeface="+mn-lt"/>
                <a:ea typeface="+mn-ea"/>
                <a:cs typeface="+mn-cs"/>
              </a:rPr>
              <a:t> change will happen mid-season for 2023 and ABC will communicate with your Council on anticipated timing for your </a:t>
            </a:r>
            <a:r>
              <a:rPr lang="en-US" sz="893" kern="1200" baseline="0" smtClean="0">
                <a:solidFill>
                  <a:schemeClr val="tx1"/>
                </a:solidFill>
                <a:effectLst/>
                <a:latin typeface="+mn-lt"/>
                <a:ea typeface="+mn-ea"/>
                <a:cs typeface="+mn-cs"/>
              </a:rPr>
              <a:t>cookie program.</a:t>
            </a:r>
            <a:endParaRPr lang="en-US" sz="893" kern="1200" dirty="0" smtClean="0">
              <a:solidFill>
                <a:schemeClr val="tx1"/>
              </a:solidFill>
              <a:effectLst/>
              <a:latin typeface="+mn-lt"/>
              <a:ea typeface="+mn-ea"/>
              <a:cs typeface="+mn-cs"/>
            </a:endParaRPr>
          </a:p>
          <a:p>
            <a:r>
              <a:rPr lang="en-US" sz="893" kern="1200" dirty="0" smtClean="0">
                <a:solidFill>
                  <a:schemeClr val="tx1"/>
                </a:solidFill>
                <a:effectLst/>
                <a:latin typeface="+mn-lt"/>
                <a:ea typeface="+mn-ea"/>
                <a:cs typeface="+mn-cs"/>
              </a:rPr>
              <a:t> </a:t>
            </a:r>
            <a:endParaRPr lang="en-US" sz="893"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lgn="l" defTabSz="587136">
              <a:buClr>
                <a:srgbClr val="000000"/>
              </a:buClr>
              <a:defRPr/>
            </a:pPr>
            <a:fld id="{B2AE8093-AD33-1947-AC6D-58791FEE4ED5}" type="slidenum">
              <a:rPr lang="en-US" sz="900" kern="0">
                <a:solidFill>
                  <a:srgbClr val="000000"/>
                </a:solidFill>
                <a:latin typeface="Arial"/>
                <a:cs typeface="Arial"/>
                <a:sym typeface="Arial"/>
              </a:rPr>
              <a:pPr algn="l" defTabSz="587136">
                <a:buClr>
                  <a:srgbClr val="000000"/>
                </a:buClr>
                <a:defRPr/>
              </a:pPr>
              <a:t>13</a:t>
            </a:fld>
            <a:endParaRPr lang="en-US" sz="900" kern="0" dirty="0">
              <a:solidFill>
                <a:srgbClr val="000000"/>
              </a:solidFill>
              <a:latin typeface="Arial"/>
              <a:cs typeface="Arial"/>
              <a:sym typeface="Arial"/>
            </a:endParaRPr>
          </a:p>
        </p:txBody>
      </p:sp>
    </p:spTree>
    <p:extLst>
      <p:ext uri="{BB962C8B-B14F-4D97-AF65-F5344CB8AC3E}">
        <p14:creationId xmlns:p14="http://schemas.microsoft.com/office/powerpoint/2010/main" val="412604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i="0" u="none" strike="noStrike" kern="1200" dirty="0" smtClean="0">
                <a:solidFill>
                  <a:schemeClr val="tx1"/>
                </a:solidFill>
                <a:effectLst/>
                <a:latin typeface="Palatino Linotype" panose="02040502050505030304" pitchFamily="18" charset="0"/>
                <a:ea typeface="+mn-ea"/>
                <a:cs typeface="+mn-cs"/>
              </a:rPr>
              <a:t>Alison:</a:t>
            </a:r>
            <a:r>
              <a:rPr lang="en-US" sz="900" b="0" i="0" kern="1200" baseline="0" dirty="0" smtClean="0">
                <a:solidFill>
                  <a:schemeClr val="tx1"/>
                </a:solidFill>
                <a:effectLst/>
                <a:latin typeface="Palatino Linotype" panose="02040502050505030304" pitchFamily="18" charset="0"/>
                <a:ea typeface="+mn-ea"/>
                <a:cs typeface="+mn-cs"/>
              </a:rPr>
              <a:t>.</a:t>
            </a:r>
          </a:p>
          <a:p>
            <a:r>
              <a:rPr lang="en-US" sz="900" b="0" i="0" kern="1200" dirty="0" smtClean="0">
                <a:solidFill>
                  <a:schemeClr val="tx1"/>
                </a:solidFill>
                <a:effectLst/>
                <a:latin typeface="Palatino Linotype" panose="02040502050505030304" pitchFamily="18" charset="0"/>
                <a:ea typeface="+mn-ea"/>
                <a:cs typeface="+mn-cs"/>
              </a:rPr>
              <a:t>To maintain and expand our high-quality programming and services for girls and adults, the price for cookies has been increased from $5 to $6. The price GSWNY pays to our baker per package has increased and distribution and storage expenses also have increased tied to supply chain issues such as costs of labor and fuel. </a:t>
            </a:r>
          </a:p>
          <a:p>
            <a:endParaRPr lang="en-US" sz="900" b="0" i="0" kern="1200" dirty="0" smtClean="0">
              <a:solidFill>
                <a:schemeClr val="tx1"/>
              </a:solidFill>
              <a:effectLst/>
              <a:latin typeface="Palatino Linotype" panose="02040502050505030304"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tx1"/>
                </a:solidFill>
                <a:effectLst/>
                <a:latin typeface="Palatino Linotype" panose="02040502050505030304" pitchFamily="18" charset="0"/>
                <a:ea typeface="+mn-ea"/>
                <a:cs typeface="+mn-cs"/>
              </a:rPr>
              <a:t>The price increase is necessary to keep pace with ricing costs</a:t>
            </a:r>
            <a:r>
              <a:rPr lang="en-US" sz="900" b="0" i="0" kern="1200" baseline="0" dirty="0" smtClean="0">
                <a:solidFill>
                  <a:schemeClr val="tx1"/>
                </a:solidFill>
                <a:effectLst/>
                <a:latin typeface="Palatino Linotype" panose="02040502050505030304" pitchFamily="18" charset="0"/>
                <a:ea typeface="+mn-ea"/>
                <a:cs typeface="+mn-cs"/>
              </a:rPr>
              <a:t> due to inflation, </a:t>
            </a:r>
            <a:r>
              <a:rPr lang="en-US" sz="900" b="0" i="0" kern="1200" dirty="0" smtClean="0">
                <a:solidFill>
                  <a:schemeClr val="tx1"/>
                </a:solidFill>
                <a:effectLst/>
                <a:latin typeface="Palatino Linotype" panose="02040502050505030304" pitchFamily="18" charset="0"/>
                <a:ea typeface="+mn-ea"/>
                <a:cs typeface="+mn-cs"/>
              </a:rPr>
              <a:t>and ensure GSWNY can continue to fulfill our mission to serve girls and volunteers in all areas of our council, including ensuring proper volunteer training, screening and support.</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tx1"/>
                </a:solidFill>
                <a:effectLst/>
                <a:latin typeface="Palatino Linotype" panose="02040502050505030304" pitchFamily="18" charset="0"/>
                <a:ea typeface="+mn-ea"/>
                <a:cs typeface="+mn-cs"/>
              </a:rPr>
              <a:t>Cookies help pay for member services and infrastructure which include camp and program property maintenance, forest management, staff, insurance, rent, utilities, information technology, volunteer screening, training and support, website, marketing, and investments in equity, including financial aid.</a:t>
            </a:r>
            <a:endParaRPr lang="en-US" baseline="0" dirty="0" smtClean="0"/>
          </a:p>
          <a:p>
            <a:endParaRPr lang="en-US" sz="900" b="1" i="0" u="none" strike="noStrike" kern="1200" dirty="0" smtClean="0">
              <a:solidFill>
                <a:schemeClr val="tx1"/>
              </a:solidFill>
              <a:effectLst/>
              <a:latin typeface="Palatino Linotype" panose="02040502050505030304" pitchFamily="18" charset="0"/>
              <a:ea typeface="+mn-ea"/>
              <a:cs typeface="+mn-cs"/>
            </a:endParaRPr>
          </a:p>
          <a:p>
            <a:r>
              <a:rPr lang="en-US" sz="900" b="1" i="0" u="none" strike="noStrike" kern="1200" dirty="0" smtClean="0">
                <a:solidFill>
                  <a:schemeClr val="tx1"/>
                </a:solidFill>
                <a:effectLst/>
                <a:latin typeface="Palatino Linotype" panose="02040502050505030304" pitchFamily="18" charset="0"/>
                <a:ea typeface="+mn-ea"/>
                <a:cs typeface="+mn-cs"/>
              </a:rPr>
              <a:t>Girl</a:t>
            </a:r>
            <a:r>
              <a:rPr lang="en-US" sz="900" b="1" i="0" u="none" strike="noStrike" kern="1200" baseline="0" dirty="0" smtClean="0">
                <a:solidFill>
                  <a:schemeClr val="tx1"/>
                </a:solidFill>
                <a:effectLst/>
                <a:latin typeface="Palatino Linotype" panose="02040502050505030304" pitchFamily="18" charset="0"/>
                <a:ea typeface="+mn-ea"/>
                <a:cs typeface="+mn-cs"/>
              </a:rPr>
              <a:t> Scout cookies are an </a:t>
            </a:r>
            <a:r>
              <a:rPr lang="en-US" sz="900" b="1" i="0" u="none" strike="noStrike" kern="1200" dirty="0" smtClean="0">
                <a:solidFill>
                  <a:schemeClr val="tx1"/>
                </a:solidFill>
                <a:effectLst/>
                <a:latin typeface="Palatino Linotype" panose="02040502050505030304" pitchFamily="18" charset="0"/>
                <a:ea typeface="+mn-ea"/>
                <a:cs typeface="+mn-cs"/>
              </a:rPr>
              <a:t>Investment in girls</a:t>
            </a:r>
            <a:endParaRPr lang="en-US" sz="900" b="0" i="0" u="none" strike="noStrike" kern="1200" dirty="0" smtClean="0">
              <a:solidFill>
                <a:schemeClr val="tx1"/>
              </a:solidFill>
              <a:effectLst/>
              <a:latin typeface="Palatino Linotype" panose="02040502050505030304" pitchFamily="18" charset="0"/>
              <a:ea typeface="+mn-ea"/>
              <a:cs typeface="+mn-cs"/>
            </a:endParaRPr>
          </a:p>
          <a:p>
            <a:endParaRPr lang="en-US" sz="900" b="0" i="0" u="none" strike="noStrike" kern="1200" dirty="0" smtClean="0">
              <a:solidFill>
                <a:schemeClr val="tx1"/>
              </a:solidFill>
              <a:effectLst/>
              <a:latin typeface="Palatino Linotype" panose="02040502050505030304" pitchFamily="18" charset="0"/>
              <a:ea typeface="+mn-ea"/>
              <a:cs typeface="+mn-cs"/>
            </a:endParaRPr>
          </a:p>
          <a:p>
            <a:r>
              <a:rPr lang="en-US" sz="900" b="0" i="0" u="none" strike="noStrike" kern="1200" dirty="0" smtClean="0">
                <a:solidFill>
                  <a:schemeClr val="tx1"/>
                </a:solidFill>
                <a:effectLst/>
                <a:latin typeface="Palatino Linotype" panose="02040502050505030304" pitchFamily="18" charset="0"/>
                <a:ea typeface="+mn-ea"/>
                <a:cs typeface="+mn-cs"/>
              </a:rPr>
              <a:t>Total: $ 6.00 </a:t>
            </a:r>
          </a:p>
          <a:p>
            <a:r>
              <a:rPr lang="en-US" sz="900" b="0" i="0" u="none" strike="noStrike" kern="1200" dirty="0" smtClean="0">
                <a:solidFill>
                  <a:schemeClr val="tx1"/>
                </a:solidFill>
                <a:effectLst/>
                <a:latin typeface="Palatino Linotype" panose="02040502050505030304" pitchFamily="18" charset="0"/>
                <a:ea typeface="+mn-ea"/>
                <a:cs typeface="+mn-cs"/>
              </a:rPr>
              <a:t>We are announcing this tonight to you, and we will share later</a:t>
            </a:r>
            <a:r>
              <a:rPr lang="en-US" sz="900" b="0" i="0" u="none" strike="noStrike" kern="1200" baseline="0" dirty="0" smtClean="0">
                <a:solidFill>
                  <a:schemeClr val="tx1"/>
                </a:solidFill>
                <a:effectLst/>
                <a:latin typeface="Palatino Linotype" panose="02040502050505030304" pitchFamily="18" charset="0"/>
                <a:ea typeface="+mn-ea"/>
                <a:cs typeface="+mn-cs"/>
              </a:rPr>
              <a:t> in tonight’s call how we will be communicating to our members and the general public.  </a:t>
            </a:r>
            <a:endParaRPr lang="en-US" sz="900" b="0" i="0" u="none" strike="noStrike" kern="1200" dirty="0" smtClean="0">
              <a:solidFill>
                <a:schemeClr val="tx1"/>
              </a:solidFill>
              <a:effectLst/>
              <a:latin typeface="Palatino Linotype" panose="02040502050505030304" pitchFamily="18" charset="0"/>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baseline="0" dirty="0" smtClean="0"/>
              <a:t>Our goal is to get ahead of this so when our girls are ready to sell-our consumer is aware of the price increase to $6.00</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smtClean="0"/>
          </a:p>
          <a:p>
            <a:endParaRPr lang="en-US" sz="900" b="0" i="0" u="none" strike="noStrike" kern="1200" dirty="0" smtClean="0">
              <a:solidFill>
                <a:schemeClr val="tx1"/>
              </a:solidFill>
              <a:effectLst/>
              <a:latin typeface="Palatino Linotype" panose="02040502050505030304" pitchFamily="18"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040627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Alison-</a:t>
            </a:r>
            <a:r>
              <a:rPr lang="en-US" baseline="0" dirty="0" smtClean="0"/>
              <a:t>.</a:t>
            </a:r>
            <a:endParaRPr lang="en-US" dirty="0" smtClean="0"/>
          </a:p>
          <a:p>
            <a:endParaRPr lang="en-US" dirty="0" smtClean="0"/>
          </a:p>
          <a:p>
            <a:r>
              <a:rPr lang="en-US" dirty="0" smtClean="0"/>
              <a:t>The rise</a:t>
            </a:r>
            <a:r>
              <a:rPr lang="en-US" baseline="0" dirty="0" smtClean="0"/>
              <a:t> in inflation will also have an impact on our troops. We realize this and see the need to raise t</a:t>
            </a:r>
            <a:r>
              <a:rPr lang="en-US" dirty="0" smtClean="0"/>
              <a:t>roop proceeds.</a:t>
            </a:r>
            <a:r>
              <a:rPr lang="en-US" baseline="0" dirty="0" smtClean="0"/>
              <a:t> This will help support our girls and troop activities. </a:t>
            </a:r>
            <a:r>
              <a:rPr lang="en-US" dirty="0" smtClean="0"/>
              <a:t> </a:t>
            </a:r>
          </a:p>
          <a:p>
            <a:r>
              <a:rPr lang="en-US" dirty="0" smtClean="0"/>
              <a:t>The cookie price will</a:t>
            </a:r>
            <a:r>
              <a:rPr lang="en-US" baseline="0" dirty="0" smtClean="0"/>
              <a:t> be increasing by 20% and accordingly </a:t>
            </a:r>
            <a:r>
              <a:rPr lang="en-US" dirty="0" smtClean="0"/>
              <a:t>Troop proceeds will  increase 20% from prior year.</a:t>
            </a:r>
          </a:p>
          <a:p>
            <a:endParaRPr lang="en-US" dirty="0" smtClean="0"/>
          </a:p>
          <a:p>
            <a:r>
              <a:rPr lang="en-US" dirty="0" smtClean="0"/>
              <a:t>The</a:t>
            </a:r>
            <a:r>
              <a:rPr lang="en-US" baseline="0" dirty="0" smtClean="0"/>
              <a:t> proceeds are on a sliding scale where troops have ability to earn .$90 to $1.08</a:t>
            </a:r>
          </a:p>
          <a:p>
            <a:pPr marL="228600" indent="-228600">
              <a:buFont typeface="+mj-lt"/>
              <a:buAutoNum type="arabicPeriod"/>
            </a:pPr>
            <a:r>
              <a:rPr lang="en-US" b="1" baseline="0" dirty="0" smtClean="0"/>
              <a:t>Base</a:t>
            </a:r>
            <a:r>
              <a:rPr lang="en-US" baseline="0" dirty="0" smtClean="0"/>
              <a:t>: $.90</a:t>
            </a:r>
          </a:p>
          <a:p>
            <a:pPr marL="228600" indent="-228600">
              <a:buFont typeface="+mj-lt"/>
              <a:buAutoNum type="arabicPeriod"/>
            </a:pPr>
            <a:r>
              <a:rPr lang="en-US" baseline="0" dirty="0" smtClean="0"/>
              <a:t>Troop who </a:t>
            </a:r>
            <a:r>
              <a:rPr lang="en-US" b="1" baseline="0" dirty="0" smtClean="0"/>
              <a:t>average over a PGA of 350 </a:t>
            </a:r>
            <a:r>
              <a:rPr lang="en-US" baseline="0" dirty="0" smtClean="0"/>
              <a:t>packages will earn an additional $.05</a:t>
            </a:r>
          </a:p>
          <a:p>
            <a:pPr marL="228600" indent="-228600">
              <a:buFont typeface="+mj-lt"/>
              <a:buAutoNum type="arabicPeriod"/>
            </a:pPr>
            <a:r>
              <a:rPr lang="en-US" b="1" baseline="0" dirty="0" smtClean="0"/>
              <a:t>When all girls in older troops (</a:t>
            </a:r>
            <a:r>
              <a:rPr lang="en-US" sz="900" b="0" i="0" kern="1200" dirty="0" err="1" smtClean="0">
                <a:solidFill>
                  <a:schemeClr val="tx1"/>
                </a:solidFill>
                <a:effectLst/>
                <a:latin typeface="Palatino Linotype" panose="02040502050505030304" pitchFamily="18" charset="0"/>
                <a:ea typeface="+mn-ea"/>
                <a:cs typeface="+mn-cs"/>
              </a:rPr>
              <a:t>Cadette</a:t>
            </a:r>
            <a:r>
              <a:rPr lang="en-US" sz="900" b="0" i="0" kern="1200" dirty="0" smtClean="0">
                <a:solidFill>
                  <a:schemeClr val="tx1"/>
                </a:solidFill>
                <a:effectLst/>
                <a:latin typeface="Palatino Linotype" panose="02040502050505030304" pitchFamily="18" charset="0"/>
                <a:ea typeface="+mn-ea"/>
                <a:cs typeface="+mn-cs"/>
              </a:rPr>
              <a:t>, Senior, and Ambassador )</a:t>
            </a:r>
            <a:r>
              <a:rPr lang="en-US" b="1" baseline="0" dirty="0" smtClean="0"/>
              <a:t> agree</a:t>
            </a:r>
            <a:r>
              <a:rPr lang="en-US" baseline="0" dirty="0" smtClean="0"/>
              <a:t>-troops can waiver the main reward and earn additional $.13</a:t>
            </a:r>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288197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tx1"/>
                </a:solidFill>
                <a:effectLst/>
                <a:latin typeface="Palatino Linotype" panose="02040502050505030304" pitchFamily="18" charset="0"/>
                <a:ea typeface="+mn-ea"/>
                <a:cs typeface="+mn-cs"/>
              </a:rPr>
              <a:t>This </a:t>
            </a:r>
            <a:r>
              <a:rPr lang="en-US" sz="900" b="0" i="0" kern="1200" dirty="0" smtClean="0">
                <a:solidFill>
                  <a:schemeClr val="tx1"/>
                </a:solidFill>
                <a:effectLst/>
                <a:latin typeface="Palatino Linotype" panose="02040502050505030304" pitchFamily="18" charset="0"/>
                <a:ea typeface="+mn-ea"/>
                <a:cs typeface="+mn-cs"/>
              </a:rPr>
              <a:t>retail price increase is a good thing, and it should be shared in a positive manner. Statistics show that the price of cookies is not a negative factor in terms of revenue generated through the program; however, how the price increase is communicated will affect sales. Plus, there are so many positives like the fact that the girls and troops will see an increase in the funds they receive that will further aid them in their Girl Scout journey. Our goals are to continue elevating the many positive benefits of the Girl Scout Cookie Program and increasing girl participation in 2023. With your support, we are confident that we can positively address the retail price increase and achieve these goals!</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smtClean="0"/>
          </a:p>
          <a:p>
            <a:endParaRPr lang="en-US" sz="900" b="0" i="0" u="none" strike="noStrike" kern="1200" dirty="0" smtClean="0">
              <a:solidFill>
                <a:schemeClr val="tx1"/>
              </a:solidFill>
              <a:effectLst/>
              <a:latin typeface="Palatino Linotype" panose="02040502050505030304" pitchFamily="18"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3722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700" dirty="0" smtClean="0"/>
              <a:t>RR will have 32 cookies per package, net weight is 9oz.  </a:t>
            </a:r>
          </a:p>
          <a:p>
            <a:pPr marL="110088" indent="-110088">
              <a:buFont typeface="Arial" panose="020B0604020202020204" pitchFamily="34" charset="0"/>
              <a:buChar char="•"/>
            </a:pPr>
            <a:endParaRPr lang="en-US" sz="700" dirty="0" smtClean="0"/>
          </a:p>
          <a:p>
            <a:pPr marL="110088" indent="-110088">
              <a:buFont typeface="Arial" panose="020B0604020202020204" pitchFamily="34" charset="0"/>
              <a:buChar char="•"/>
            </a:pPr>
            <a:r>
              <a:rPr lang="en-US" sz="700" dirty="0" smtClean="0"/>
              <a:t>First</a:t>
            </a:r>
            <a:r>
              <a:rPr lang="en-US" sz="700" dirty="0"/>
              <a:t>, let’s dive into a package of ABC cookies.  I would like to start by noting that the net weight per package and cookie count per package have not changed in almost a decade.  </a:t>
            </a:r>
          </a:p>
          <a:p>
            <a:pPr marL="110088" indent="-110088">
              <a:buFont typeface="Arial" panose="020B0604020202020204" pitchFamily="34" charset="0"/>
              <a:buChar char="•"/>
            </a:pPr>
            <a:r>
              <a:rPr lang="en-US" sz="700" dirty="0"/>
              <a:t>These fun facts are an added value statement when actively selling the cookies in market and can be fun trivia questions for Girl Scouts.  </a:t>
            </a:r>
          </a:p>
          <a:p>
            <a:pPr marL="328498" lvl="1" indent="-110088">
              <a:buFont typeface="Arial" panose="020B0604020202020204" pitchFamily="34" charset="0"/>
              <a:buChar char="•"/>
            </a:pPr>
            <a:r>
              <a:rPr lang="en-US" sz="700" dirty="0"/>
              <a:t>I wonder how many of you on the call today could have confirmed that there were 15 Adventurefuls per package?    </a:t>
            </a:r>
          </a:p>
          <a:p>
            <a:pPr marL="110088" indent="-110088">
              <a:buFont typeface="Arial" panose="020B0604020202020204" pitchFamily="34" charset="0"/>
              <a:buChar char="•"/>
            </a:pPr>
            <a:r>
              <a:rPr lang="en-US" sz="700" dirty="0"/>
              <a:t>Nutritional information can be </a:t>
            </a:r>
            <a:r>
              <a:rPr lang="en-US" sz="700" b="1" dirty="0"/>
              <a:t>viewed</a:t>
            </a:r>
            <a:r>
              <a:rPr lang="en-US" sz="700" dirty="0"/>
              <a:t> on the ABC Flickr site, which can be </a:t>
            </a:r>
            <a:r>
              <a:rPr lang="en-US" sz="700" b="1" dirty="0"/>
              <a:t>found</a:t>
            </a:r>
            <a:r>
              <a:rPr lang="en-US" sz="700" dirty="0"/>
              <a:t> via a link at the top of the Smart Cookies homepage. </a:t>
            </a:r>
          </a:p>
          <a:p>
            <a:pPr marL="328498" lvl="1" indent="-110088">
              <a:buFont typeface="Arial" panose="020B0604020202020204" pitchFamily="34" charset="0"/>
              <a:buChar char="•"/>
            </a:pPr>
            <a:r>
              <a:rPr lang="en-US" sz="700" dirty="0"/>
              <a:t>Be sure to visit the “2022 Cookies &amp; Packaging” folder for full details.   </a:t>
            </a:r>
          </a:p>
        </p:txBody>
      </p:sp>
    </p:spTree>
    <p:extLst>
      <p:ext uri="{BB962C8B-B14F-4D97-AF65-F5344CB8AC3E}">
        <p14:creationId xmlns:p14="http://schemas.microsoft.com/office/powerpoint/2010/main" val="179205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Subsidy minimum package requirements will increase from 6 packages to 9 packages and aligns with GSUSA’s suggested package minimum for Digital Cookie.</a:t>
            </a:r>
          </a:p>
          <a:p>
            <a:r>
              <a:rPr lang="en-US" dirty="0" smtClean="0"/>
              <a:t>Refer to shipping grid on following slide for examples of consumer shipping expenses by package count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18</a:t>
            </a:fld>
            <a:endParaRPr lang="en-US" dirty="0"/>
          </a:p>
        </p:txBody>
      </p:sp>
    </p:spTree>
    <p:extLst>
      <p:ext uri="{BB962C8B-B14F-4D97-AF65-F5344CB8AC3E}">
        <p14:creationId xmlns:p14="http://schemas.microsoft.com/office/powerpoint/2010/main" val="83813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Product Program team is working diligently to ensure council cupboard inventory is able to support troop’s cookie needs during the month of March. To ensure council cupboards have enough inventory to fulfill planned orders, this may mean more lead time is needed from a troops placing a planned order to a troop picking it up at a cupboard. Troops can help council by:</a:t>
            </a:r>
          </a:p>
          <a:p>
            <a:endParaRPr lang="en-US" baseline="0" dirty="0" smtClean="0"/>
          </a:p>
          <a:p>
            <a:pPr marL="174708" indent="-174708">
              <a:buFont typeface="Arial" panose="020B0604020202020204" pitchFamily="34" charset="0"/>
              <a:buChar char="•"/>
            </a:pPr>
            <a:r>
              <a:rPr lang="en-US" baseline="0" dirty="0" smtClean="0"/>
              <a:t>Being proactive when scheduling their troop’s cookie booths during the month of March</a:t>
            </a:r>
          </a:p>
          <a:p>
            <a:pPr marL="174708" indent="-174708">
              <a:buFont typeface="Arial" panose="020B0604020202020204" pitchFamily="34" charset="0"/>
              <a:buChar char="•"/>
            </a:pPr>
            <a:r>
              <a:rPr lang="en-US" baseline="0" dirty="0" smtClean="0"/>
              <a:t>Keep accurate records of how many cookies were sold at a specific booth location/date and time for future cookie booth needs</a:t>
            </a:r>
          </a:p>
          <a:p>
            <a:pPr marL="174708" indent="-174708">
              <a:buFont typeface="Arial" panose="020B0604020202020204" pitchFamily="34" charset="0"/>
              <a:buChar char="•"/>
            </a:pPr>
            <a:r>
              <a:rPr lang="en-US" baseline="0" dirty="0" smtClean="0"/>
              <a:t>Pre-plan. To ensure your troop has enough inventory for upcoming scheduled booths, place a planned in advance so troop’s have enough inventory on hand</a:t>
            </a:r>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19</a:t>
            </a:fld>
            <a:endParaRPr lang="en-US" dirty="0"/>
          </a:p>
        </p:txBody>
      </p:sp>
    </p:spTree>
    <p:extLst>
      <p:ext uri="{BB962C8B-B14F-4D97-AF65-F5344CB8AC3E}">
        <p14:creationId xmlns:p14="http://schemas.microsoft.com/office/powerpoint/2010/main" val="116370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dirty="0" smtClean="0"/>
              <a:t>Log into</a:t>
            </a:r>
            <a:r>
              <a:rPr lang="en-US" baseline="0" dirty="0" smtClean="0"/>
              <a:t> Smart Cookies and select Finances</a:t>
            </a:r>
          </a:p>
          <a:p>
            <a:pPr marL="171450" indent="-171450">
              <a:buFont typeface="Courier New" panose="02070309020205020404" pitchFamily="49" charset="0"/>
              <a:buChar char="o"/>
            </a:pPr>
            <a:r>
              <a:rPr lang="en-US" dirty="0" smtClean="0"/>
              <a:t>This</a:t>
            </a:r>
            <a:r>
              <a:rPr lang="en-US" baseline="0" dirty="0" smtClean="0"/>
              <a:t> screen shows the Girl Transactions tab.  </a:t>
            </a:r>
          </a:p>
          <a:p>
            <a:pPr marL="171450" indent="-171450">
              <a:buFont typeface="Courier New" panose="02070309020205020404" pitchFamily="49" charset="0"/>
              <a:buChar char="o"/>
            </a:pPr>
            <a:r>
              <a:rPr lang="en-US" baseline="0" dirty="0" smtClean="0"/>
              <a:t>To enter a Girl Transaction, click on Add Girl Transaction</a:t>
            </a:r>
          </a:p>
          <a:p>
            <a:pPr marL="171450" indent="-171450">
              <a:buFont typeface="Courier New" panose="02070309020205020404" pitchFamily="49" charset="0"/>
              <a:buChar char="o"/>
            </a:pPr>
            <a:r>
              <a:rPr lang="en-US" baseline="0" dirty="0" smtClean="0"/>
              <a:t>The Add Transaction box will appear as shown in center of screen.  Fill in all information needed. Click Save</a:t>
            </a:r>
          </a:p>
          <a:p>
            <a:pPr marL="171450" indent="-171450">
              <a:buFont typeface="Courier New" panose="02070309020205020404" pitchFamily="49" charset="0"/>
              <a:buChar char="o"/>
            </a:pPr>
            <a:r>
              <a:rPr lang="en-US" baseline="0" dirty="0" smtClean="0"/>
              <a:t>The bottom screen shows where the transaction was added </a:t>
            </a:r>
          </a:p>
          <a:p>
            <a:pPr marL="171450" indent="-171450">
              <a:buFont typeface="Courier New" panose="02070309020205020404" pitchFamily="49" charset="0"/>
              <a:buChar char="o"/>
            </a:pPr>
            <a:r>
              <a:rPr lang="en-US" baseline="0" dirty="0" smtClean="0"/>
              <a:t>Click on the Girl Balance Summary Report link to view the financial report of that Girl  </a:t>
            </a:r>
            <a:endParaRPr lang="en-US" dirty="0" smtClean="0"/>
          </a:p>
          <a:p>
            <a:endParaRPr lang="en-US" dirty="0" smtClean="0"/>
          </a:p>
          <a:p>
            <a:pPr marL="1700741" lvl="5"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680296" rtl="0" eaLnBrk="1" fontAlgn="auto" latinLnBrk="0" hangingPunct="1">
              <a:lnSpc>
                <a:spcPct val="100000"/>
              </a:lnSpc>
              <a:spcBef>
                <a:spcPts val="0"/>
              </a:spcBef>
              <a:spcAft>
                <a:spcPts val="0"/>
              </a:spcAft>
              <a:buClrTx/>
              <a:buSzTx/>
              <a:buFontTx/>
              <a:buNone/>
              <a:tabLst/>
              <a:defRPr/>
            </a:pPr>
            <a:fld id="{B2AE8093-AD33-1947-AC6D-58791FEE4E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029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6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2</a:t>
            </a:fld>
            <a:endParaRPr lang="en-US" dirty="0"/>
          </a:p>
        </p:txBody>
      </p:sp>
    </p:spTree>
    <p:extLst>
      <p:ext uri="{BB962C8B-B14F-4D97-AF65-F5344CB8AC3E}">
        <p14:creationId xmlns:p14="http://schemas.microsoft.com/office/powerpoint/2010/main" val="246953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22</a:t>
            </a:fld>
            <a:endParaRPr lang="en-US" dirty="0"/>
          </a:p>
        </p:txBody>
      </p:sp>
    </p:spTree>
    <p:extLst>
      <p:ext uri="{BB962C8B-B14F-4D97-AF65-F5344CB8AC3E}">
        <p14:creationId xmlns:p14="http://schemas.microsoft.com/office/powerpoint/2010/main" val="3240272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23</a:t>
            </a:fld>
            <a:endParaRPr lang="en-US" dirty="0"/>
          </a:p>
        </p:txBody>
      </p:sp>
    </p:spTree>
    <p:extLst>
      <p:ext uri="{BB962C8B-B14F-4D97-AF65-F5344CB8AC3E}">
        <p14:creationId xmlns:p14="http://schemas.microsoft.com/office/powerpoint/2010/main" val="722135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a:t>
            </a:r>
          </a:p>
          <a:p>
            <a:r>
              <a:rPr lang="en-US" dirty="0" smtClean="0"/>
              <a:t>Provide</a:t>
            </a:r>
            <a:r>
              <a:rPr lang="en-US" baseline="0" dirty="0" smtClean="0"/>
              <a:t> link in chat to document</a:t>
            </a:r>
          </a:p>
          <a:p>
            <a:r>
              <a:rPr lang="en-US" baseline="0" dirty="0" smtClean="0"/>
              <a:t>Highlight Girl Led, Cooperative Learning and Learning by doing.</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24</a:t>
            </a:fld>
            <a:endParaRPr lang="en-US" dirty="0"/>
          </a:p>
        </p:txBody>
      </p:sp>
    </p:spTree>
    <p:extLst>
      <p:ext uri="{BB962C8B-B14F-4D97-AF65-F5344CB8AC3E}">
        <p14:creationId xmlns:p14="http://schemas.microsoft.com/office/powerpoint/2010/main" val="2872117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288">
              <a:defRPr/>
            </a:pPr>
            <a:r>
              <a:rPr lang="en-US" dirty="0" smtClean="0">
                <a:ea typeface="ＭＳ Ｐゴシック" pitchFamily="34" charset="-128"/>
              </a:rPr>
              <a:t>The</a:t>
            </a:r>
            <a:r>
              <a:rPr lang="en-US" baseline="0" dirty="0" smtClean="0">
                <a:ea typeface="ＭＳ Ｐゴシック" pitchFamily="34" charset="-128"/>
              </a:rPr>
              <a:t> Five Essential Skills</a:t>
            </a:r>
          </a:p>
          <a:p>
            <a:pPr defTabSz="939288">
              <a:defRPr/>
            </a:pPr>
            <a:endParaRPr lang="en-US" dirty="0" smtClean="0">
              <a:ea typeface="ＭＳ Ｐゴシック" pitchFamily="34" charset="-128"/>
            </a:endParaRPr>
          </a:p>
          <a:p>
            <a:pPr defTabSz="939288">
              <a:defRPr/>
            </a:pPr>
            <a:r>
              <a:rPr lang="en-US" dirty="0" smtClean="0">
                <a:ea typeface="ＭＳ Ｐゴシック" pitchFamily="34" charset="-128"/>
              </a:rPr>
              <a:t>The Cookie Sale supports learning in a fun environment. Girls learn by doing. The Girl Leadership Experience invites girls to make decisions around the Cookie Sale! Troops and girls set goals – both sales and learning goals. They practice business ethics by following the sale guidelines and selling dates. Money management takes the lead when girls make change or budget their cookie money to support troop activities. And we all know that girls practice and develop people skills as they interact with each other and their customers!</a:t>
            </a:r>
          </a:p>
          <a:p>
            <a:endParaRPr lang="en-US" dirty="0" smtClean="0"/>
          </a:p>
          <a:p>
            <a:r>
              <a:rPr lang="en-US" dirty="0" smtClean="0"/>
              <a:t>Let’s Review the 5 Skills</a:t>
            </a:r>
          </a:p>
          <a:p>
            <a:r>
              <a:rPr lang="en-US" b="1" dirty="0" smtClean="0"/>
              <a:t>Goal Setting: </a:t>
            </a:r>
            <a:r>
              <a:rPr lang="en-US" dirty="0" smtClean="0"/>
              <a:t>At the start of the sale, girls will set a goal. And it’s not just about how many boxes of cookies she sells. Her goals should also be based on things she’ll learn, experiences she’ll have, and what she’ll be able to accomplish once she reaches her sales target. </a:t>
            </a:r>
          </a:p>
          <a:p>
            <a:endParaRPr lang="en-US" dirty="0" smtClean="0"/>
          </a:p>
          <a:p>
            <a:r>
              <a:rPr lang="en-US" b="1" dirty="0" smtClean="0"/>
              <a:t>Business Ethics: </a:t>
            </a:r>
            <a:r>
              <a:rPr lang="en-US" dirty="0" smtClean="0"/>
              <a:t>Throughout the sale, she’ll be making decisions, both with the group and as an individual. What will they do with the funds they generate? Where would be the best place for a booth sale? You’re here to help her sharpen her skills for making good choices. </a:t>
            </a:r>
          </a:p>
          <a:p>
            <a:endParaRPr lang="en-US" b="1" dirty="0" smtClean="0"/>
          </a:p>
          <a:p>
            <a:r>
              <a:rPr lang="en-US" b="1" dirty="0" smtClean="0"/>
              <a:t>Money Management: </a:t>
            </a:r>
            <a:r>
              <a:rPr lang="en-US" dirty="0" smtClean="0"/>
              <a:t>For many girls, this is the first time they’re responsible for handling money. Through the sale, they’ll learn all about accountability and the importance of accuracy and safety. </a:t>
            </a:r>
          </a:p>
          <a:p>
            <a:endParaRPr lang="en-US" b="1" dirty="0" smtClean="0"/>
          </a:p>
          <a:p>
            <a:r>
              <a:rPr lang="en-US" b="1" dirty="0" smtClean="0"/>
              <a:t>People Skills: </a:t>
            </a:r>
            <a:r>
              <a:rPr lang="en-US" dirty="0" smtClean="0"/>
              <a:t>The Cookie Sale is a great way to encourage positive interaction with people. You’ll be amazed at how much confidence can be built along the way. </a:t>
            </a:r>
          </a:p>
          <a:p>
            <a:endParaRPr lang="en-US" b="1" dirty="0" smtClean="0"/>
          </a:p>
          <a:p>
            <a:r>
              <a:rPr lang="en-US" b="1" dirty="0" smtClean="0"/>
              <a:t>Decision Making:</a:t>
            </a:r>
            <a:r>
              <a:rPr lang="en-US" dirty="0" smtClean="0"/>
              <a:t> Girls will learn that strong values should lead any business — including theirs. Good thing they have you as a role model. </a:t>
            </a:r>
            <a:endParaRPr lang="en-US" b="1" dirty="0" smtClean="0"/>
          </a:p>
          <a:p>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25</a:t>
            </a:fld>
            <a:endParaRPr lang="en-US"/>
          </a:p>
        </p:txBody>
      </p:sp>
    </p:spTree>
    <p:extLst>
      <p:ext uri="{BB962C8B-B14F-4D97-AF65-F5344CB8AC3E}">
        <p14:creationId xmlns:p14="http://schemas.microsoft.com/office/powerpoint/2010/main" val="1045032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version of this available?</a:t>
            </a:r>
            <a:r>
              <a:rPr lang="en-US" baseline="0" dirty="0" smtClean="0"/>
              <a:t> Old trefoil </a:t>
            </a:r>
            <a:r>
              <a:rPr lang="en-US" baseline="0" dirty="0" err="1" smtClean="0"/>
              <a:t>servicemark</a:t>
            </a:r>
            <a:endParaRPr lang="en-US" dirty="0"/>
          </a:p>
        </p:txBody>
      </p:sp>
      <p:sp>
        <p:nvSpPr>
          <p:cNvPr id="4" name="Slide Number Placeholder 3"/>
          <p:cNvSpPr>
            <a:spLocks noGrp="1"/>
          </p:cNvSpPr>
          <p:nvPr>
            <p:ph type="sldNum" sz="quarter" idx="5"/>
          </p:nvPr>
        </p:nvSpPr>
        <p:spPr/>
        <p:txBody>
          <a:bodyPr/>
          <a:lstStyle/>
          <a:p>
            <a:fld id="{9B5DB782-5051-4D47-884F-4E041568556D}" type="slidenum">
              <a:rPr lang="en-US" smtClean="0"/>
              <a:pPr/>
              <a:t>26</a:t>
            </a:fld>
            <a:endParaRPr lang="en-US" dirty="0"/>
          </a:p>
        </p:txBody>
      </p:sp>
    </p:spTree>
    <p:extLst>
      <p:ext uri="{BB962C8B-B14F-4D97-AF65-F5344CB8AC3E}">
        <p14:creationId xmlns:p14="http://schemas.microsoft.com/office/powerpoint/2010/main" val="1051305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programs are we doing?</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27</a:t>
            </a:fld>
            <a:endParaRPr lang="en-US" dirty="0"/>
          </a:p>
        </p:txBody>
      </p:sp>
    </p:spTree>
    <p:extLst>
      <p:ext uri="{BB962C8B-B14F-4D97-AF65-F5344CB8AC3E}">
        <p14:creationId xmlns:p14="http://schemas.microsoft.com/office/powerpoint/2010/main" val="1141847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30</a:t>
            </a:fld>
            <a:endParaRPr lang="en-US" dirty="0"/>
          </a:p>
        </p:txBody>
      </p:sp>
    </p:spTree>
    <p:extLst>
      <p:ext uri="{BB962C8B-B14F-4D97-AF65-F5344CB8AC3E}">
        <p14:creationId xmlns:p14="http://schemas.microsoft.com/office/powerpoint/2010/main" val="266421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31</a:t>
            </a:fld>
            <a:endParaRPr lang="en-US" dirty="0"/>
          </a:p>
        </p:txBody>
      </p:sp>
    </p:spTree>
    <p:extLst>
      <p:ext uri="{BB962C8B-B14F-4D97-AF65-F5344CB8AC3E}">
        <p14:creationId xmlns:p14="http://schemas.microsoft.com/office/powerpoint/2010/main" val="54560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32</a:t>
            </a:fld>
            <a:endParaRPr lang="en-US" dirty="0"/>
          </a:p>
        </p:txBody>
      </p:sp>
    </p:spTree>
    <p:extLst>
      <p:ext uri="{BB962C8B-B14F-4D97-AF65-F5344CB8AC3E}">
        <p14:creationId xmlns:p14="http://schemas.microsoft.com/office/powerpoint/2010/main" val="2542642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33</a:t>
            </a:fld>
            <a:endParaRPr lang="en-US" dirty="0"/>
          </a:p>
        </p:txBody>
      </p:sp>
    </p:spTree>
    <p:extLst>
      <p:ext uri="{BB962C8B-B14F-4D97-AF65-F5344CB8AC3E}">
        <p14:creationId xmlns:p14="http://schemas.microsoft.com/office/powerpoint/2010/main" val="138451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7136">
              <a:defRPr/>
            </a:pPr>
            <a:r>
              <a:rPr lang="en-US" dirty="0"/>
              <a:t>Our theme for </a:t>
            </a:r>
            <a:r>
              <a:rPr lang="en-US" dirty="0" smtClean="0"/>
              <a:t>2023 is Go</a:t>
            </a:r>
            <a:r>
              <a:rPr lang="en-US" baseline="0" dirty="0" smtClean="0"/>
              <a:t> Bright Ahead! Let’s encourage girls to be their most courageous cookie seller this season!</a:t>
            </a:r>
          </a:p>
          <a:p>
            <a:pPr defTabSz="587136">
              <a:defRPr/>
            </a:pPr>
            <a:endParaRPr lang="en-US" baseline="0" dirty="0" smtClean="0"/>
          </a:p>
          <a:p>
            <a:pPr defTabSz="587136">
              <a:defRPr/>
            </a:pPr>
            <a:r>
              <a:rPr lang="en-US" baseline="0" dirty="0" smtClean="0"/>
              <a:t>Our mascot this year is a bottle nose dolphin</a:t>
            </a:r>
            <a:endParaRPr lang="en-US" dirty="0"/>
          </a:p>
        </p:txBody>
      </p:sp>
    </p:spTree>
    <p:extLst>
      <p:ext uri="{BB962C8B-B14F-4D97-AF65-F5344CB8AC3E}">
        <p14:creationId xmlns:p14="http://schemas.microsoft.com/office/powerpoint/2010/main" val="3517001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link</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34</a:t>
            </a:fld>
            <a:endParaRPr lang="en-US" dirty="0"/>
          </a:p>
        </p:txBody>
      </p:sp>
    </p:spTree>
    <p:extLst>
      <p:ext uri="{BB962C8B-B14F-4D97-AF65-F5344CB8AC3E}">
        <p14:creationId xmlns:p14="http://schemas.microsoft.com/office/powerpoint/2010/main" val="2585208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slide from power hour</a:t>
            </a:r>
          </a:p>
          <a:p>
            <a:endParaRPr lang="en-US" dirty="0" smtClean="0"/>
          </a:p>
          <a:p>
            <a:r>
              <a:rPr lang="en-US" dirty="0" smtClean="0"/>
              <a:t>This supports orders outside of local</a:t>
            </a:r>
            <a:r>
              <a:rPr lang="en-US" baseline="0" dirty="0" smtClean="0"/>
              <a:t> delivery area. Customer pays shipping.</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36</a:t>
            </a:fld>
            <a:endParaRPr lang="en-US" dirty="0"/>
          </a:p>
        </p:txBody>
      </p:sp>
    </p:spTree>
    <p:extLst>
      <p:ext uri="{BB962C8B-B14F-4D97-AF65-F5344CB8AC3E}">
        <p14:creationId xmlns:p14="http://schemas.microsoft.com/office/powerpoint/2010/main" val="263125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links, the first is the Troop Ship link. </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37</a:t>
            </a:fld>
            <a:endParaRPr lang="en-US" dirty="0"/>
          </a:p>
        </p:txBody>
      </p:sp>
    </p:spTree>
    <p:extLst>
      <p:ext uri="{BB962C8B-B14F-4D97-AF65-F5344CB8AC3E}">
        <p14:creationId xmlns:p14="http://schemas.microsoft.com/office/powerpoint/2010/main" val="3123850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ourier New" panose="02070309020205020404" pitchFamily="49" charset="0"/>
              <a:buChar char="o"/>
            </a:pPr>
            <a:r>
              <a:rPr lang="en-US" dirty="0" smtClean="0"/>
              <a:t>Log into</a:t>
            </a:r>
            <a:r>
              <a:rPr lang="en-US" baseline="0" dirty="0" smtClean="0"/>
              <a:t> Smart Cookies and select Finances</a:t>
            </a:r>
          </a:p>
          <a:p>
            <a:pPr marL="171450" indent="-171450">
              <a:buFont typeface="Courier New" panose="02070309020205020404" pitchFamily="49" charset="0"/>
              <a:buChar char="o"/>
            </a:pPr>
            <a:r>
              <a:rPr lang="en-US" dirty="0" smtClean="0"/>
              <a:t>This</a:t>
            </a:r>
            <a:r>
              <a:rPr lang="en-US" baseline="0" dirty="0" smtClean="0"/>
              <a:t> screen shows the Girl Transactions tab.  </a:t>
            </a:r>
          </a:p>
          <a:p>
            <a:pPr marL="171450" indent="-171450">
              <a:buFont typeface="Courier New" panose="02070309020205020404" pitchFamily="49" charset="0"/>
              <a:buChar char="o"/>
            </a:pPr>
            <a:r>
              <a:rPr lang="en-US" baseline="0" dirty="0" smtClean="0"/>
              <a:t>To enter a Girl Transaction, click on Add Girl Transaction</a:t>
            </a:r>
          </a:p>
          <a:p>
            <a:pPr marL="171450" indent="-171450">
              <a:buFont typeface="Courier New" panose="02070309020205020404" pitchFamily="49" charset="0"/>
              <a:buChar char="o"/>
            </a:pPr>
            <a:r>
              <a:rPr lang="en-US" baseline="0" dirty="0" smtClean="0"/>
              <a:t>The Add Transaction box will appear as shown in center of screen.  Fill in all information needed. Click Save</a:t>
            </a:r>
          </a:p>
          <a:p>
            <a:pPr marL="171450" indent="-171450">
              <a:buFont typeface="Courier New" panose="02070309020205020404" pitchFamily="49" charset="0"/>
              <a:buChar char="o"/>
            </a:pPr>
            <a:r>
              <a:rPr lang="en-US" baseline="0" dirty="0" smtClean="0"/>
              <a:t>The bottom screen shows where the transaction was added </a:t>
            </a:r>
          </a:p>
          <a:p>
            <a:pPr marL="171450" indent="-171450">
              <a:buFont typeface="Courier New" panose="02070309020205020404" pitchFamily="49" charset="0"/>
              <a:buChar char="o"/>
            </a:pPr>
            <a:r>
              <a:rPr lang="en-US" baseline="0" dirty="0" smtClean="0"/>
              <a:t>Click on the Girl Balance Summary Report link to view the financial report of that Girl  </a:t>
            </a:r>
            <a:endParaRPr lang="en-US" dirty="0" smtClean="0"/>
          </a:p>
          <a:p>
            <a:endParaRPr lang="en-US" dirty="0" smtClean="0"/>
          </a:p>
          <a:p>
            <a:pPr marL="1700741" lvl="5" indent="0">
              <a:buFont typeface="Courier New" panose="02070309020205020404" pitchFamily="49"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680296" rtl="0" eaLnBrk="1" fontAlgn="auto" latinLnBrk="0" hangingPunct="1">
              <a:lnSpc>
                <a:spcPct val="100000"/>
              </a:lnSpc>
              <a:spcBef>
                <a:spcPts val="0"/>
              </a:spcBef>
              <a:spcAft>
                <a:spcPts val="0"/>
              </a:spcAft>
              <a:buClrTx/>
              <a:buSzTx/>
              <a:buFontTx/>
              <a:buNone/>
              <a:tabLst/>
              <a:defRPr/>
            </a:pPr>
            <a:fld id="{B2AE8093-AD33-1947-AC6D-58791FEE4E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0296"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8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8943" y="5263232"/>
            <a:ext cx="2060574" cy="4306905"/>
          </a:xfrm>
        </p:spPr>
        <p:txBody>
          <a:bodyPr/>
          <a:lstStyle/>
          <a:p>
            <a:pPr marL="0" indent="0">
              <a:buFontTx/>
              <a:buNone/>
            </a:pPr>
            <a:r>
              <a:rPr lang="en-US" sz="1600" dirty="0" smtClean="0"/>
              <a:t>Anne</a:t>
            </a:r>
          </a:p>
          <a:p>
            <a:pPr marL="0" indent="0">
              <a:buFontTx/>
              <a:buNone/>
            </a:pPr>
            <a:endParaRPr lang="en-US" sz="1600" dirty="0" smtClean="0"/>
          </a:p>
          <a:p>
            <a:pPr marL="0" indent="0">
              <a:buFontTx/>
              <a:buNone/>
            </a:pPr>
            <a:r>
              <a:rPr lang="en-US" sz="1600" dirty="0" smtClean="0"/>
              <a:t>This seemed</a:t>
            </a:r>
            <a:r>
              <a:rPr lang="en-US" sz="1600" baseline="0" dirty="0" smtClean="0"/>
              <a:t> to be a confusing issue for many troops last year with the addition of the pre-payment of cookie share last year.  The best way to look at this is to remember that in Smart Cookies, cookie share is viewed as a “variety” or “product”.  So it is handled the same way as any of the other varieties.  It must be ordered for the girl to get credit – whether it is pre-paid or not for girl delivery and at booth sales.  If a girl sells cookie share – she needs to report that sale to her troop volunteer so the sale can be recorded in Smart Cookies.  The troop volunteer can also see it on the girl manage order report if they mimic a girl or on the mobile and e-card summary report if they girl used an e-card, took the order via a mobile device or social media.  Creating a cookie share order for a girl assigns financial responsibility to the girl.  It does not create double responsibility.  For instance, if Jane’s grandmother orders 6 boxes of cookie share from an e-card that Jane sent her and pays by credit card, Jane will have a $30 credit on her account as a payment.  The troop has not transferred any cookies to Jane at the start of the sale.  The troop transfers 50 packages of cookies to Jane and she sells them to her customers and turns in $150 in cash and checks and has $100 in credit card payments credited to her account.  At the end of the sale, she has a $30 credit still on her account.  The troop realizes they never created a cookie share order for the 6 boxes of cookies for Jane.  If they had not created the order, Jane would have only had credit for incentives for 50 boxes of cookies instead of 56 and would have missed the next incentive level and would have an overpayment.  </a:t>
            </a:r>
          </a:p>
          <a:p>
            <a:pPr marL="0" indent="0">
              <a:buFontTx/>
              <a:buNone/>
            </a:pPr>
            <a:r>
              <a:rPr lang="en-US" sz="1600" baseline="0" dirty="0" smtClean="0"/>
              <a:t>If the troop sells a cookie share “package” at a booth sale, they should record that sale in the Smart Booth divider and the order will be created at the time they create the girl transfers.   This is the ONLY time a cookie share order is created other than direct ship.  But remember, the order is created only because the troop reported the sale as part of the Booth Divider.  If they do not report the sale on the Booth divider – creating a virtual cookie share order would assign financial responsibility to a girl.  </a:t>
            </a:r>
            <a:endParaRPr lang="en-US" sz="1600" dirty="0"/>
          </a:p>
        </p:txBody>
      </p:sp>
      <p:sp>
        <p:nvSpPr>
          <p:cNvPr id="4" name="Slide Number Placeholder 3"/>
          <p:cNvSpPr>
            <a:spLocks noGrp="1"/>
          </p:cNvSpPr>
          <p:nvPr>
            <p:ph type="sldNum" sz="quarter" idx="10"/>
          </p:nvPr>
        </p:nvSpPr>
        <p:spPr/>
        <p:txBody>
          <a:bodyPr/>
          <a:lstStyle/>
          <a:p>
            <a:pPr defTabSz="436818">
              <a:defRPr/>
            </a:pPr>
            <a:fld id="{B2AE8093-AD33-1947-AC6D-58791FEE4ED5}" type="slidenum">
              <a:rPr lang="en-US">
                <a:solidFill>
                  <a:prstClr val="black"/>
                </a:solidFill>
                <a:latin typeface="Calibri" panose="020F0502020204030204"/>
              </a:rPr>
              <a:pPr defTabSz="436818">
                <a:defRPr/>
              </a:pPr>
              <a:t>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801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8943" y="5263232"/>
            <a:ext cx="2060574" cy="4306905"/>
          </a:xfrm>
        </p:spPr>
        <p:txBody>
          <a:bodyPr/>
          <a:lstStyle/>
          <a:p>
            <a:pPr marL="0" indent="0">
              <a:buFontTx/>
              <a:buNone/>
            </a:pPr>
            <a:r>
              <a:rPr lang="en-US" sz="1200" baseline="0" dirty="0" smtClean="0"/>
              <a:t>Anne</a:t>
            </a:r>
          </a:p>
          <a:p>
            <a:pPr marL="0" indent="0">
              <a:buFontTx/>
              <a:buNone/>
            </a:pPr>
            <a:endParaRPr lang="en-US" sz="1200" baseline="0" dirty="0" smtClean="0"/>
          </a:p>
          <a:p>
            <a:pPr marL="0" indent="0">
              <a:buFontTx/>
              <a:buNone/>
            </a:pPr>
            <a:r>
              <a:rPr lang="en-US" sz="1200" baseline="0" dirty="0" smtClean="0"/>
              <a:t>Sales generated from the Troop Cookie Link will be tracked in SC but troop must approve the order, secure the inventory, and allocate the cookies to the girls.  For traditional booths, troops must track the sales and enter them into the Smart Booth Divider and allocate them to girls.  </a:t>
            </a:r>
          </a:p>
          <a:p>
            <a:pPr marL="0" indent="0">
              <a:buFontTx/>
              <a:buNone/>
            </a:pPr>
            <a:r>
              <a:rPr lang="en-US" sz="1200" baseline="0" dirty="0" smtClean="0"/>
              <a:t>Alternatively, the troop can use the transfer function to transfer booth cookies to girl in order to keep troop inventory accurate and give girls credit for sales while keeping financial responsibility for booth cookies at the troop level.  </a:t>
            </a:r>
            <a:endParaRPr lang="en-US" sz="1200" dirty="0"/>
          </a:p>
        </p:txBody>
      </p:sp>
      <p:sp>
        <p:nvSpPr>
          <p:cNvPr id="4" name="Slide Number Placeholder 3"/>
          <p:cNvSpPr>
            <a:spLocks noGrp="1"/>
          </p:cNvSpPr>
          <p:nvPr>
            <p:ph type="sldNum" sz="quarter" idx="10"/>
          </p:nvPr>
        </p:nvSpPr>
        <p:spPr/>
        <p:txBody>
          <a:bodyPr/>
          <a:lstStyle/>
          <a:p>
            <a:pPr defTabSz="436818">
              <a:defRPr/>
            </a:pPr>
            <a:fld id="{B2AE8093-AD33-1947-AC6D-58791FEE4ED5}" type="slidenum">
              <a:rPr lang="en-US">
                <a:solidFill>
                  <a:prstClr val="black"/>
                </a:solidFill>
                <a:latin typeface="Calibri" panose="020F0502020204030204"/>
              </a:rPr>
              <a:pPr defTabSz="436818">
                <a:defRPr/>
              </a:pPr>
              <a:t>41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2689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42</a:t>
            </a:fld>
            <a:endParaRPr lang="en-US" dirty="0"/>
          </a:p>
        </p:txBody>
      </p:sp>
    </p:spTree>
    <p:extLst>
      <p:ext uri="{BB962C8B-B14F-4D97-AF65-F5344CB8AC3E}">
        <p14:creationId xmlns:p14="http://schemas.microsoft.com/office/powerpoint/2010/main" val="2472571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 the links to register and</a:t>
            </a:r>
            <a:r>
              <a:rPr lang="en-US" baseline="0" dirty="0" smtClean="0"/>
              <a:t> set up your dashboard. (Check your spam folder for link.)</a:t>
            </a:r>
          </a:p>
          <a:p>
            <a:r>
              <a:rPr lang="en-US" baseline="0" dirty="0" smtClean="0"/>
              <a:t>Download the app.</a:t>
            </a:r>
          </a:p>
          <a:p>
            <a:endParaRPr lang="en-US" baseline="0" dirty="0" smtClean="0"/>
          </a:p>
          <a:p>
            <a:r>
              <a:rPr lang="en-US" baseline="0" dirty="0" smtClean="0"/>
              <a:t>If girls do not get their email, their Troop Leader/SUPPM can resend</a:t>
            </a:r>
          </a:p>
          <a:p>
            <a:endParaRPr lang="en-US" baseline="0" dirty="0" smtClean="0"/>
          </a:p>
          <a:p>
            <a:r>
              <a:rPr lang="en-US" baseline="0" dirty="0" smtClean="0"/>
              <a:t>Sisters will get individual links, but can use the same email address for registration. Will be able to toggle between two girls dashboards.</a:t>
            </a:r>
          </a:p>
          <a:p>
            <a:endParaRPr lang="en-US" baseline="0" dirty="0" smtClean="0"/>
          </a:p>
          <a:p>
            <a:r>
              <a:rPr lang="en-US" baseline="0" dirty="0" smtClean="0"/>
              <a:t>Girls will receive their registration email </a:t>
            </a:r>
            <a:endParaRPr lang="en-US" dirty="0"/>
          </a:p>
        </p:txBody>
      </p:sp>
      <p:sp>
        <p:nvSpPr>
          <p:cNvPr id="4" name="Slide Number Placeholder 3"/>
          <p:cNvSpPr>
            <a:spLocks noGrp="1"/>
          </p:cNvSpPr>
          <p:nvPr>
            <p:ph type="sldNum" sz="quarter" idx="10"/>
          </p:nvPr>
        </p:nvSpPr>
        <p:spPr/>
        <p:txBody>
          <a:bodyPr/>
          <a:lstStyle/>
          <a:p>
            <a:fld id="{2B8A4EF2-0F3F-42BC-9262-F5BC55D380D3}" type="slidenum">
              <a:rPr lang="en-US" smtClean="0"/>
              <a:t>43</a:t>
            </a:fld>
            <a:endParaRPr lang="en-US"/>
          </a:p>
        </p:txBody>
      </p:sp>
    </p:spTree>
    <p:extLst>
      <p:ext uri="{BB962C8B-B14F-4D97-AF65-F5344CB8AC3E}">
        <p14:creationId xmlns:p14="http://schemas.microsoft.com/office/powerpoint/2010/main" val="1095537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Anne</a:t>
            </a:r>
          </a:p>
          <a:p>
            <a:endParaRPr lang="en-US" dirty="0" smtClean="0"/>
          </a:p>
          <a:p>
            <a:r>
              <a:rPr lang="en-US" dirty="0" smtClean="0"/>
              <a:t>Girl</a:t>
            </a:r>
            <a:r>
              <a:rPr lang="en-US" baseline="0" dirty="0" smtClean="0"/>
              <a:t> Scout Cookie Delivery approval email – Girl Delivery link sale</a:t>
            </a:r>
            <a:endParaRPr lang="en-US" dirty="0" smtClean="0"/>
          </a:p>
          <a:p>
            <a:r>
              <a:rPr lang="en-US" dirty="0" smtClean="0"/>
              <a:t>Parents/caregivers</a:t>
            </a:r>
            <a:r>
              <a:rPr lang="en-US" baseline="0" dirty="0" smtClean="0"/>
              <a:t> must click the blue URL link in their parent approval email to confirm if they approve the order for delivery.</a:t>
            </a:r>
            <a:endParaRPr lang="en-US" dirty="0"/>
          </a:p>
        </p:txBody>
      </p:sp>
      <p:sp>
        <p:nvSpPr>
          <p:cNvPr id="4" name="Slide Number Placeholder 3"/>
          <p:cNvSpPr>
            <a:spLocks noGrp="1"/>
          </p:cNvSpPr>
          <p:nvPr>
            <p:ph type="sldNum" sz="quarter" idx="10"/>
          </p:nvPr>
        </p:nvSpPr>
        <p:spPr/>
        <p:txBody>
          <a:bodyPr/>
          <a:lstStyle/>
          <a:p>
            <a:pPr marL="0" marR="0" lvl="0" indent="0" algn="r" defTabSz="680296" rtl="0" eaLnBrk="1" fontAlgn="auto" latinLnBrk="0" hangingPunct="1">
              <a:lnSpc>
                <a:spcPct val="100000"/>
              </a:lnSpc>
              <a:spcBef>
                <a:spcPts val="0"/>
              </a:spcBef>
              <a:spcAft>
                <a:spcPts val="0"/>
              </a:spcAft>
              <a:buClrTx/>
              <a:buSzTx/>
              <a:buFontTx/>
              <a:buNone/>
              <a:tabLst/>
              <a:defRPr/>
            </a:pPr>
            <a:fld id="{B2AE8093-AD33-1947-AC6D-58791FEE4ED5}"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0296"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579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Anne</a:t>
            </a:r>
          </a:p>
          <a:p>
            <a:endParaRPr lang="en-US" sz="1400" dirty="0" smtClean="0"/>
          </a:p>
          <a:p>
            <a:r>
              <a:rPr lang="en-US" sz="1400" dirty="0" smtClean="0"/>
              <a:t>From Girl Delivered social media link: </a:t>
            </a:r>
          </a:p>
          <a:p>
            <a:r>
              <a:rPr lang="en-US" sz="1400" dirty="0" smtClean="0"/>
              <a:t>The girl’s manage order</a:t>
            </a:r>
            <a:r>
              <a:rPr lang="en-US" sz="1400" baseline="0" dirty="0" smtClean="0"/>
              <a:t>s page will update to show the order in “ordered” status, paid “yes” and payment method “credit card”.</a:t>
            </a:r>
          </a:p>
          <a:p>
            <a:r>
              <a:rPr lang="en-US" sz="1400" baseline="0" dirty="0" smtClean="0"/>
              <a:t>Paid status has to be updated to “no” to be able to cancel an order</a:t>
            </a:r>
          </a:p>
        </p:txBody>
      </p:sp>
      <p:sp>
        <p:nvSpPr>
          <p:cNvPr id="4" name="Slide Number Placeholder 3"/>
          <p:cNvSpPr>
            <a:spLocks noGrp="1"/>
          </p:cNvSpPr>
          <p:nvPr>
            <p:ph type="sldNum" sz="quarter" idx="10"/>
          </p:nvPr>
        </p:nvSpPr>
        <p:spPr/>
        <p:txBody>
          <a:bodyPr/>
          <a:lstStyle/>
          <a:p>
            <a:pPr marL="0" marR="0" lvl="0" indent="0" algn="r" defTabSz="680296" rtl="0" eaLnBrk="1" fontAlgn="auto" latinLnBrk="0" hangingPunct="1">
              <a:lnSpc>
                <a:spcPct val="100000"/>
              </a:lnSpc>
              <a:spcBef>
                <a:spcPts val="0"/>
              </a:spcBef>
              <a:spcAft>
                <a:spcPts val="0"/>
              </a:spcAft>
              <a:buClrTx/>
              <a:buSzTx/>
              <a:buFontTx/>
              <a:buNone/>
              <a:tabLst/>
              <a:defRPr/>
            </a:pPr>
            <a:fld id="{B2AE8093-AD33-1947-AC6D-58791FEE4ED5}"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0296"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49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4</a:t>
            </a:fld>
            <a:endParaRPr lang="en-US" dirty="0"/>
          </a:p>
        </p:txBody>
      </p:sp>
    </p:spTree>
    <p:extLst>
      <p:ext uri="{BB962C8B-B14F-4D97-AF65-F5344CB8AC3E}">
        <p14:creationId xmlns:p14="http://schemas.microsoft.com/office/powerpoint/2010/main" val="1646274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49</a:t>
            </a:fld>
            <a:endParaRPr lang="en-US" dirty="0"/>
          </a:p>
        </p:txBody>
      </p:sp>
    </p:spTree>
    <p:extLst>
      <p:ext uri="{BB962C8B-B14F-4D97-AF65-F5344CB8AC3E}">
        <p14:creationId xmlns:p14="http://schemas.microsoft.com/office/powerpoint/2010/main" val="753863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Laura</a:t>
            </a:r>
          </a:p>
          <a:p>
            <a:r>
              <a:rPr lang="en-US" baseline="0" dirty="0" smtClean="0"/>
              <a:t>https://www.gswny.org/en/our-council/covid-19-updates.html</a:t>
            </a:r>
          </a:p>
          <a:p>
            <a:endParaRPr lang="en-US" baseline="0" dirty="0" smtClean="0"/>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50</a:t>
            </a:fld>
            <a:endParaRPr lang="en-US" dirty="0"/>
          </a:p>
        </p:txBody>
      </p:sp>
    </p:spTree>
    <p:extLst>
      <p:ext uri="{BB962C8B-B14F-4D97-AF65-F5344CB8AC3E}">
        <p14:creationId xmlns:p14="http://schemas.microsoft.com/office/powerpoint/2010/main" val="3533131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a:t>
            </a:r>
          </a:p>
          <a:p>
            <a:r>
              <a:rPr lang="en-US" dirty="0" smtClean="0"/>
              <a:t>These are just a few</a:t>
            </a:r>
            <a:r>
              <a:rPr lang="en-US" baseline="0" dirty="0" smtClean="0"/>
              <a:t> of the businesses that work with </a:t>
            </a:r>
            <a:r>
              <a:rPr lang="en-US" baseline="0" dirty="0" err="1" smtClean="0"/>
              <a:t>gswny</a:t>
            </a:r>
            <a:r>
              <a:rPr lang="en-US" baseline="0" dirty="0" smtClean="0"/>
              <a:t> to allow cookie booths. Troops should check Smart Cookies often as we enter new booths frequently. </a:t>
            </a:r>
          </a:p>
          <a:p>
            <a:endParaRPr lang="en-US" baseline="0" dirty="0" smtClean="0"/>
          </a:p>
          <a:p>
            <a:r>
              <a:rPr lang="en-US" baseline="0" dirty="0" smtClean="0"/>
              <a:t>Important reminder: Troops who reserve a booth spot and are unable to attend must cancel the spot in smart cookies to allow another troop to fill it and to remove it from the cookie finder (Is this accurate)</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51</a:t>
            </a:fld>
            <a:endParaRPr lang="en-US" dirty="0"/>
          </a:p>
        </p:txBody>
      </p:sp>
    </p:spTree>
    <p:extLst>
      <p:ext uri="{BB962C8B-B14F-4D97-AF65-F5344CB8AC3E}">
        <p14:creationId xmlns:p14="http://schemas.microsoft.com/office/powerpoint/2010/main" val="707685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53</a:t>
            </a:fld>
            <a:endParaRPr lang="en-US" dirty="0"/>
          </a:p>
        </p:txBody>
      </p:sp>
    </p:spTree>
    <p:extLst>
      <p:ext uri="{BB962C8B-B14F-4D97-AF65-F5344CB8AC3E}">
        <p14:creationId xmlns:p14="http://schemas.microsoft.com/office/powerpoint/2010/main" val="3392743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Laura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SU and Troops should build a team of volunteers to assist them with cookie</a:t>
            </a:r>
            <a:r>
              <a:rPr lang="en-US" b="0" baseline="0" dirty="0" smtClean="0"/>
              <a:t> program operations. Ask friends or relatives who want to volunteer and who demonstrate strengths in these areas to help you.</a:t>
            </a:r>
            <a:endParaRPr lang="en-US" b="0" dirty="0" smtClean="0"/>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54</a:t>
            </a:fld>
            <a:endParaRPr lang="en-US" dirty="0"/>
          </a:p>
        </p:txBody>
      </p:sp>
    </p:spTree>
    <p:extLst>
      <p:ext uri="{BB962C8B-B14F-4D97-AF65-F5344CB8AC3E}">
        <p14:creationId xmlns:p14="http://schemas.microsoft.com/office/powerpoint/2010/main" val="2234320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Laura</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55</a:t>
            </a:fld>
            <a:endParaRPr lang="en-US" dirty="0"/>
          </a:p>
        </p:txBody>
      </p:sp>
    </p:spTree>
    <p:extLst>
      <p:ext uri="{BB962C8B-B14F-4D97-AF65-F5344CB8AC3E}">
        <p14:creationId xmlns:p14="http://schemas.microsoft.com/office/powerpoint/2010/main" val="1941137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baseline="0" dirty="0" smtClean="0"/>
              <a:t>forms can be found on the GSWNY website under the Cookies+ tab along  with other valuable resources for you and for families. </a:t>
            </a:r>
          </a:p>
          <a:p>
            <a:pPr marL="171450" indent="-171450">
              <a:buFont typeface="Arial" panose="020B0604020202020204" pitchFamily="34" charset="0"/>
              <a:buChar char="•"/>
            </a:pPr>
            <a:r>
              <a:rPr lang="en-US" baseline="0" dirty="0" smtClean="0"/>
              <a:t>Parent Guardian Permission form is electronic again this year. Parents will receive a completed copy of the form to their email and should forward to their troop leader. This year we have included a place for the troop leaders email address on the family flyer so that families have the information at their finger tips. </a:t>
            </a:r>
          </a:p>
          <a:p>
            <a:pPr marL="171450" indent="-171450">
              <a:buFont typeface="Arial" panose="020B0604020202020204" pitchFamily="34" charset="0"/>
              <a:buChar char="•"/>
            </a:pPr>
            <a:r>
              <a:rPr lang="en-US" baseline="0" dirty="0" smtClean="0"/>
              <a:t>Troop volunteer agreement is also electronic and you should forward a copy to your SUPM when you receive your email copy.</a:t>
            </a:r>
          </a:p>
          <a:p>
            <a:pPr marL="171450" indent="-171450">
              <a:buFont typeface="Arial" panose="020B0604020202020204" pitchFamily="34" charset="0"/>
              <a:buChar char="•"/>
            </a:pPr>
            <a:r>
              <a:rPr lang="en-US" baseline="0" dirty="0" smtClean="0"/>
              <a:t>Older girl troops may waive rewards for additional proceeds, each girl should sign the waiver and the troop leader should keep it for their records. </a:t>
            </a:r>
          </a:p>
          <a:p>
            <a:pPr marL="171450" indent="-171450">
              <a:buFont typeface="Arial" panose="020B0604020202020204" pitchFamily="34" charset="0"/>
              <a:buChar char="•"/>
            </a:pPr>
            <a:r>
              <a:rPr lang="en-US" baseline="0" dirty="0" smtClean="0"/>
              <a:t>Online Safety pledge and Online Activity check points should be reviewed and signed by every girl who participates online.  </a:t>
            </a:r>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56</a:t>
            </a:fld>
            <a:endParaRPr lang="en-US" dirty="0"/>
          </a:p>
        </p:txBody>
      </p:sp>
    </p:spTree>
    <p:extLst>
      <p:ext uri="{BB962C8B-B14F-4D97-AF65-F5344CB8AC3E}">
        <p14:creationId xmlns:p14="http://schemas.microsoft.com/office/powerpoint/2010/main" val="1020781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57</a:t>
            </a:fld>
            <a:endParaRPr lang="en-US" dirty="0"/>
          </a:p>
        </p:txBody>
      </p:sp>
    </p:spTree>
    <p:extLst>
      <p:ext uri="{BB962C8B-B14F-4D97-AF65-F5344CB8AC3E}">
        <p14:creationId xmlns:p14="http://schemas.microsoft.com/office/powerpoint/2010/main" val="3228095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088" indent="-110088">
              <a:buFont typeface="Arial" panose="020B0604020202020204" pitchFamily="34" charset="0"/>
              <a:buChar char="•"/>
            </a:pPr>
            <a:r>
              <a:rPr lang="en-US" dirty="0" smtClean="0"/>
              <a:t>24/7 support for SC related</a:t>
            </a:r>
            <a:r>
              <a:rPr lang="en-US" baseline="0" dirty="0" smtClean="0"/>
              <a:t> questions for volunteers – 800-853-3730 or abctech@westonfoods.com</a:t>
            </a:r>
          </a:p>
          <a:p>
            <a:pPr marL="110088" indent="-110088">
              <a:buFont typeface="Arial" panose="020B0604020202020204" pitchFamily="34" charset="0"/>
              <a:buChar char="•"/>
            </a:pPr>
            <a:r>
              <a:rPr lang="en-US" baseline="0" dirty="0" smtClean="0"/>
              <a:t>Direct ship questions are handled via email and the information is on the receipt to the customer –abcsmartcookiesdirect@westonfoods.com</a:t>
            </a:r>
          </a:p>
          <a:p>
            <a:pPr marL="110088" indent="-110088">
              <a:buFont typeface="Arial" panose="020B0604020202020204" pitchFamily="34" charset="0"/>
              <a:buChar char="•"/>
            </a:pPr>
            <a:r>
              <a:rPr lang="en-US" baseline="0" dirty="0" smtClean="0"/>
              <a:t>Cookie product questions – 800-221-1002, the number is on each package of cookies along with the ABC website</a:t>
            </a:r>
          </a:p>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58</a:t>
            </a:fld>
            <a:endParaRPr lang="en-US" dirty="0"/>
          </a:p>
        </p:txBody>
      </p:sp>
    </p:spTree>
    <p:extLst>
      <p:ext uri="{BB962C8B-B14F-4D97-AF65-F5344CB8AC3E}">
        <p14:creationId xmlns:p14="http://schemas.microsoft.com/office/powerpoint/2010/main" val="86574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access flicker, click the flicker</a:t>
            </a:r>
            <a:r>
              <a:rPr lang="en-US" baseline="0" dirty="0" smtClean="0"/>
              <a:t> icon in the top left corner to access the volunteer flicker page to be able to download all these fun images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AE8093-AD33-1947-AC6D-58791FEE4ED5}"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75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E8093-AD33-1947-AC6D-58791FEE4ED5}" type="slidenum">
              <a:rPr lang="en-US" smtClean="0"/>
              <a:t>5</a:t>
            </a:fld>
            <a:endParaRPr lang="en-US" dirty="0"/>
          </a:p>
        </p:txBody>
      </p:sp>
    </p:spTree>
    <p:extLst>
      <p:ext uri="{BB962C8B-B14F-4D97-AF65-F5344CB8AC3E}">
        <p14:creationId xmlns:p14="http://schemas.microsoft.com/office/powerpoint/2010/main" val="7332229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defRPr/>
            </a:pPr>
            <a:r>
              <a:rPr lang="en-US" b="0" dirty="0" smtClean="0"/>
              <a:t>Laura &amp; Megan</a:t>
            </a:r>
          </a:p>
          <a:p>
            <a:pPr defTabSz="940826">
              <a:defRPr/>
            </a:pPr>
            <a:endParaRPr lang="en-US" b="0" dirty="0" smtClean="0"/>
          </a:p>
          <a:p>
            <a:pPr defTabSz="940826">
              <a:defRPr/>
            </a:pPr>
            <a:r>
              <a:rPr lang="en-US" b="0" dirty="0" smtClean="0"/>
              <a:t>Have</a:t>
            </a:r>
            <a:r>
              <a:rPr lang="en-US" b="0" baseline="0" dirty="0" smtClean="0"/>
              <a:t> questions and not sure who to call? </a:t>
            </a:r>
          </a:p>
          <a:p>
            <a:pPr defTabSz="940826">
              <a:defRPr/>
            </a:pPr>
            <a:endParaRPr lang="en-US" b="0" baseline="0" dirty="0" smtClean="0"/>
          </a:p>
          <a:p>
            <a:pPr defTabSz="940826">
              <a:defRPr/>
            </a:pPr>
            <a:r>
              <a:rPr lang="en-US" b="0" baseline="0" dirty="0" smtClean="0"/>
              <a:t>ABC has a support staff for all your questions regarding products, tech support and direct ship. </a:t>
            </a:r>
          </a:p>
          <a:p>
            <a:pPr defTabSz="940826">
              <a:defRPr/>
            </a:pPr>
            <a:r>
              <a:rPr lang="en-US" b="0" baseline="0" dirty="0" smtClean="0"/>
              <a:t> If you have questions about dates, cookie booths or anything related to the cookie program, you can contact our Customer Care team at customercare@gswny.org</a:t>
            </a:r>
          </a:p>
          <a:p>
            <a:pPr defTabSz="940826">
              <a:defRPr/>
            </a:pPr>
            <a:endParaRPr lang="en-US" b="0" baseline="0" dirty="0" smtClean="0"/>
          </a:p>
          <a:p>
            <a:pPr defTabSz="940826">
              <a:defRPr/>
            </a:pPr>
            <a:r>
              <a:rPr lang="en-US" b="0" baseline="0" dirty="0" smtClean="0"/>
              <a:t>POLL QUESTION</a:t>
            </a:r>
            <a:endParaRPr lang="en-US" b="0" dirty="0" smtClean="0"/>
          </a:p>
        </p:txBody>
      </p:sp>
      <p:sp>
        <p:nvSpPr>
          <p:cNvPr id="4" name="Slide Number Placeholder 3"/>
          <p:cNvSpPr>
            <a:spLocks noGrp="1"/>
          </p:cNvSpPr>
          <p:nvPr>
            <p:ph type="sldNum" sz="quarter" idx="10"/>
          </p:nvPr>
        </p:nvSpPr>
        <p:spPr/>
        <p:txBody>
          <a:bodyPr/>
          <a:lstStyle/>
          <a:p>
            <a:fld id="{2B8A4EF2-0F3F-42BC-9262-F5BC55D380D3}" type="slidenum">
              <a:rPr lang="en-US" smtClean="0"/>
              <a:t>60</a:t>
            </a:fld>
            <a:endParaRPr lang="en-US"/>
          </a:p>
        </p:txBody>
      </p:sp>
    </p:spTree>
    <p:extLst>
      <p:ext uri="{BB962C8B-B14F-4D97-AF65-F5344CB8AC3E}">
        <p14:creationId xmlns:p14="http://schemas.microsoft.com/office/powerpoint/2010/main" val="41447034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61</a:t>
            </a:fld>
            <a:endParaRPr lang="en-US" dirty="0"/>
          </a:p>
        </p:txBody>
      </p:sp>
    </p:spTree>
    <p:extLst>
      <p:ext uri="{BB962C8B-B14F-4D97-AF65-F5344CB8AC3E}">
        <p14:creationId xmlns:p14="http://schemas.microsoft.com/office/powerpoint/2010/main" val="352020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18D6D84-A646-E642-963F-FEAA763E137C}" type="slidenum">
              <a:rPr kumimoji="0" lang="en-US" sz="12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679262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 &amp; Laura</a:t>
            </a:r>
            <a:endParaRPr lang="en-US" dirty="0"/>
          </a:p>
        </p:txBody>
      </p:sp>
      <p:sp>
        <p:nvSpPr>
          <p:cNvPr id="4" name="Slide Number Placeholder 3"/>
          <p:cNvSpPr>
            <a:spLocks noGrp="1"/>
          </p:cNvSpPr>
          <p:nvPr>
            <p:ph type="sldNum" sz="quarter" idx="10"/>
          </p:nvPr>
        </p:nvSpPr>
        <p:spPr/>
        <p:txBody>
          <a:bodyPr/>
          <a:lstStyle/>
          <a:p>
            <a:pPr defTabSz="705602">
              <a:defRPr/>
            </a:pPr>
            <a:fld id="{418D6D84-A646-E642-963F-FEAA763E137C}" type="slidenum">
              <a:rPr lang="en-US" sz="1200">
                <a:solidFill>
                  <a:prstClr val="black"/>
                </a:solidFill>
                <a:latin typeface="Palatino Linotype" panose="02040502050505030304" pitchFamily="18" charset="0"/>
              </a:rPr>
              <a:pPr defTabSz="705602">
                <a:defRPr/>
              </a:pPr>
              <a:t>7</a:t>
            </a:fld>
            <a:endParaRPr lang="en-US" sz="1200">
              <a:solidFill>
                <a:prstClr val="black"/>
              </a:solidFill>
              <a:latin typeface="Palatino Linotype" panose="02040502050505030304" pitchFamily="18" charset="0"/>
            </a:endParaRPr>
          </a:p>
        </p:txBody>
      </p:sp>
    </p:spTree>
    <p:extLst>
      <p:ext uri="{BB962C8B-B14F-4D97-AF65-F5344CB8AC3E}">
        <p14:creationId xmlns:p14="http://schemas.microsoft.com/office/powerpoint/2010/main" val="2621987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E8093-AD33-1947-AC6D-58791FEE4ED5}" type="slidenum">
              <a:rPr lang="en-US" smtClean="0"/>
              <a:t>9</a:t>
            </a:fld>
            <a:endParaRPr lang="en-US" dirty="0"/>
          </a:p>
        </p:txBody>
      </p:sp>
    </p:spTree>
    <p:extLst>
      <p:ext uri="{BB962C8B-B14F-4D97-AF65-F5344CB8AC3E}">
        <p14:creationId xmlns:p14="http://schemas.microsoft.com/office/powerpoint/2010/main" val="429357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088" indent="-110088">
              <a:buFont typeface="Arial" panose="020B0604020202020204" pitchFamily="34" charset="0"/>
              <a:buChar char="•"/>
            </a:pPr>
            <a:r>
              <a:rPr lang="en-US" dirty="0"/>
              <a:t>We’ll be promoting on Social Media along with GSUSA</a:t>
            </a:r>
          </a:p>
          <a:p>
            <a:pPr marL="110088" indent="-110088">
              <a:buFont typeface="Arial" panose="020B0604020202020204" pitchFamily="34" charset="0"/>
              <a:buChar char="•"/>
            </a:pPr>
            <a:r>
              <a:rPr lang="en-US" dirty="0"/>
              <a:t>And, we’ll provide fun posts for girls in our social media </a:t>
            </a:r>
            <a:r>
              <a:rPr lang="en-US" dirty="0" smtClean="0"/>
              <a:t>kit</a:t>
            </a:r>
          </a:p>
          <a:p>
            <a:pPr marL="110088" indent="-110088">
              <a:buFont typeface="Arial" panose="020B0604020202020204" pitchFamily="34" charset="0"/>
              <a:buChar char="•"/>
            </a:pPr>
            <a:endParaRPr lang="en-US" dirty="0" smtClean="0"/>
          </a:p>
          <a:p>
            <a:pPr lvl="0">
              <a:spcAft>
                <a:spcPts val="1200"/>
              </a:spcAft>
            </a:pPr>
            <a:r>
              <a:rPr lang="en-US" sz="1050" b="1" kern="1200" dirty="0" smtClean="0">
                <a:solidFill>
                  <a:srgbClr val="E32D91"/>
                </a:solidFill>
                <a:latin typeface="Franklin Gothic Book" panose="020B0503020102020204" pitchFamily="34" charset="0"/>
                <a:ea typeface="+mn-ea"/>
                <a:cs typeface="+mn-cs"/>
              </a:rPr>
              <a:t>Simplicity</a:t>
            </a:r>
          </a:p>
          <a:p>
            <a:pPr marL="115888" lvl="0" indent="-115888">
              <a:spcAft>
                <a:spcPts val="1200"/>
              </a:spcAft>
              <a:buFont typeface="Arial" panose="020B0604020202020204" pitchFamily="34" charset="0"/>
              <a:buChar char="•"/>
            </a:pPr>
            <a:r>
              <a:rPr lang="en-US" sz="900" b="1" dirty="0" smtClean="0">
                <a:latin typeface="Franklin Gothic Book" panose="020B0503020102020204" pitchFamily="34" charset="0"/>
                <a:cs typeface="Microsoft Sans Serif" panose="020B0604020202020204" pitchFamily="34" charset="0"/>
              </a:rPr>
              <a:t>Less physical handling </a:t>
            </a:r>
          </a:p>
          <a:p>
            <a:pPr marL="115888" lvl="0" indent="-115888">
              <a:spcAft>
                <a:spcPts val="1200"/>
              </a:spcAft>
              <a:buFont typeface="Arial" panose="020B0604020202020204" pitchFamily="34" charset="0"/>
              <a:buChar char="•"/>
            </a:pPr>
            <a:r>
              <a:rPr lang="en-US" sz="900" b="1" dirty="0" smtClean="0">
                <a:latin typeface="Franklin Gothic Book" panose="020B0503020102020204" pitchFamily="34" charset="0"/>
                <a:cs typeface="Microsoft Sans Serif" panose="020B0604020202020204" pitchFamily="34" charset="0"/>
              </a:rPr>
              <a:t>Shipped directly to consumers</a:t>
            </a:r>
          </a:p>
          <a:p>
            <a:pPr marL="110088" indent="-110088">
              <a:buFont typeface="Arial" panose="020B0604020202020204" pitchFamily="34" charset="0"/>
              <a:buChar char="•"/>
            </a:pPr>
            <a:endParaRPr lang="en-US" dirty="0"/>
          </a:p>
        </p:txBody>
      </p:sp>
    </p:spTree>
    <p:extLst>
      <p:ext uri="{BB962C8B-B14F-4D97-AF65-F5344CB8AC3E}">
        <p14:creationId xmlns:p14="http://schemas.microsoft.com/office/powerpoint/2010/main" val="284984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40.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40.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0.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20.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0.sv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2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00.sv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2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8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20.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3" Type="http://schemas.openxmlformats.org/officeDocument/2006/relationships/image" Target="../media/image620.svg"/><Relationship Id="rId18" Type="http://schemas.openxmlformats.org/officeDocument/2006/relationships/image" Target="../media/image31.png"/><Relationship Id="rId26" Type="http://schemas.openxmlformats.org/officeDocument/2006/relationships/image" Target="../media/image35.png"/><Relationship Id="rId39" Type="http://schemas.openxmlformats.org/officeDocument/2006/relationships/image" Target="../media/image18.svg"/><Relationship Id="rId21" Type="http://schemas.openxmlformats.org/officeDocument/2006/relationships/image" Target="../media/image700.svg"/><Relationship Id="rId34" Type="http://schemas.openxmlformats.org/officeDocument/2006/relationships/image" Target="../media/image39.png"/><Relationship Id="rId42" Type="http://schemas.openxmlformats.org/officeDocument/2006/relationships/image" Target="../media/image43.png"/><Relationship Id="rId47" Type="http://schemas.openxmlformats.org/officeDocument/2006/relationships/image" Target="../media/image26.svg"/><Relationship Id="rId50" Type="http://schemas.openxmlformats.org/officeDocument/2006/relationships/image" Target="../media/image47.png"/><Relationship Id="rId7" Type="http://schemas.openxmlformats.org/officeDocument/2006/relationships/image" Target="../media/image560.svg"/><Relationship Id="rId2" Type="http://schemas.openxmlformats.org/officeDocument/2006/relationships/image" Target="../media/image23.png"/><Relationship Id="rId16" Type="http://schemas.openxmlformats.org/officeDocument/2006/relationships/image" Target="../media/image30.png"/><Relationship Id="rId29" Type="http://schemas.openxmlformats.org/officeDocument/2006/relationships/image" Target="../media/image8.svg"/><Relationship Id="rId11" Type="http://schemas.openxmlformats.org/officeDocument/2006/relationships/image" Target="../media/image600.svg"/><Relationship Id="rId24" Type="http://schemas.openxmlformats.org/officeDocument/2006/relationships/image" Target="../media/image34.png"/><Relationship Id="rId32" Type="http://schemas.openxmlformats.org/officeDocument/2006/relationships/image" Target="../media/image38.png"/><Relationship Id="rId37" Type="http://schemas.openxmlformats.org/officeDocument/2006/relationships/image" Target="../media/image16.svg"/><Relationship Id="rId40" Type="http://schemas.openxmlformats.org/officeDocument/2006/relationships/image" Target="../media/image42.png"/><Relationship Id="rId45" Type="http://schemas.openxmlformats.org/officeDocument/2006/relationships/image" Target="../media/image24.svg"/><Relationship Id="rId53" Type="http://schemas.openxmlformats.org/officeDocument/2006/relationships/image" Target="../media/image32.svg"/><Relationship Id="rId5" Type="http://schemas.openxmlformats.org/officeDocument/2006/relationships/image" Target="../media/image540.svg"/><Relationship Id="rId10" Type="http://schemas.openxmlformats.org/officeDocument/2006/relationships/image" Target="../media/image27.png"/><Relationship Id="rId19" Type="http://schemas.openxmlformats.org/officeDocument/2006/relationships/image" Target="../media/image680.svg"/><Relationship Id="rId31" Type="http://schemas.openxmlformats.org/officeDocument/2006/relationships/image" Target="../media/image10.svg"/><Relationship Id="rId44" Type="http://schemas.openxmlformats.org/officeDocument/2006/relationships/image" Target="../media/image44.png"/><Relationship Id="rId52" Type="http://schemas.openxmlformats.org/officeDocument/2006/relationships/image" Target="../media/image48.png"/><Relationship Id="rId4" Type="http://schemas.openxmlformats.org/officeDocument/2006/relationships/image" Target="../media/image24.png"/><Relationship Id="rId9" Type="http://schemas.openxmlformats.org/officeDocument/2006/relationships/image" Target="../media/image580.svg"/><Relationship Id="rId14" Type="http://schemas.openxmlformats.org/officeDocument/2006/relationships/image" Target="../media/image29.png"/><Relationship Id="rId22" Type="http://schemas.openxmlformats.org/officeDocument/2006/relationships/image" Target="../media/image33.png"/><Relationship Id="rId27" Type="http://schemas.openxmlformats.org/officeDocument/2006/relationships/image" Target="../media/image760.svg"/><Relationship Id="rId30" Type="http://schemas.openxmlformats.org/officeDocument/2006/relationships/image" Target="../media/image37.png"/><Relationship Id="rId35" Type="http://schemas.openxmlformats.org/officeDocument/2006/relationships/image" Target="../media/image14.svg"/><Relationship Id="rId43" Type="http://schemas.openxmlformats.org/officeDocument/2006/relationships/image" Target="../media/image22.svg"/><Relationship Id="rId48" Type="http://schemas.openxmlformats.org/officeDocument/2006/relationships/image" Target="../media/image46.png"/><Relationship Id="rId8" Type="http://schemas.openxmlformats.org/officeDocument/2006/relationships/image" Target="../media/image26.png"/><Relationship Id="rId51" Type="http://schemas.openxmlformats.org/officeDocument/2006/relationships/image" Target="../media/image30.svg"/><Relationship Id="rId3" Type="http://schemas.openxmlformats.org/officeDocument/2006/relationships/image" Target="../media/image520.svg"/><Relationship Id="rId12" Type="http://schemas.openxmlformats.org/officeDocument/2006/relationships/image" Target="../media/image28.png"/><Relationship Id="rId17" Type="http://schemas.openxmlformats.org/officeDocument/2006/relationships/image" Target="../media/image660.svg"/><Relationship Id="rId25" Type="http://schemas.openxmlformats.org/officeDocument/2006/relationships/image" Target="../media/image740.svg"/><Relationship Id="rId33" Type="http://schemas.openxmlformats.org/officeDocument/2006/relationships/image" Target="../media/image12.svg"/><Relationship Id="rId38" Type="http://schemas.openxmlformats.org/officeDocument/2006/relationships/image" Target="../media/image41.png"/><Relationship Id="rId46" Type="http://schemas.openxmlformats.org/officeDocument/2006/relationships/image" Target="../media/image45.png"/><Relationship Id="rId20" Type="http://schemas.openxmlformats.org/officeDocument/2006/relationships/image" Target="../media/image32.png"/><Relationship Id="rId41" Type="http://schemas.openxmlformats.org/officeDocument/2006/relationships/image" Target="../media/image20.svg"/><Relationship Id="rId1" Type="http://schemas.openxmlformats.org/officeDocument/2006/relationships/slideMaster" Target="../slideMasters/slideMaster4.xml"/><Relationship Id="rId6" Type="http://schemas.openxmlformats.org/officeDocument/2006/relationships/image" Target="../media/image25.png"/><Relationship Id="rId15" Type="http://schemas.openxmlformats.org/officeDocument/2006/relationships/image" Target="../media/image640.svg"/><Relationship Id="rId23" Type="http://schemas.openxmlformats.org/officeDocument/2006/relationships/image" Target="../media/image720.svg"/><Relationship Id="rId28" Type="http://schemas.openxmlformats.org/officeDocument/2006/relationships/image" Target="../media/image36.png"/><Relationship Id="rId36" Type="http://schemas.openxmlformats.org/officeDocument/2006/relationships/image" Target="../media/image40.png"/><Relationship Id="rId49" Type="http://schemas.openxmlformats.org/officeDocument/2006/relationships/image" Target="../media/image28.sv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60.svg"/><Relationship Id="rId7" Type="http://schemas.openxmlformats.org/officeDocument/2006/relationships/image" Target="../media/image42.svg"/><Relationship Id="rId2" Type="http://schemas.openxmlformats.org/officeDocument/2006/relationships/image" Target="../media/image57.png"/><Relationship Id="rId1" Type="http://schemas.openxmlformats.org/officeDocument/2006/relationships/slideMaster" Target="../slideMasters/slideMaster4.xml"/><Relationship Id="rId6" Type="http://schemas.openxmlformats.org/officeDocument/2006/relationships/image" Target="../media/image59.png"/><Relationship Id="rId5" Type="http://schemas.openxmlformats.org/officeDocument/2006/relationships/image" Target="../media/image880.svg"/><Relationship Id="rId4" Type="http://schemas.openxmlformats.org/officeDocument/2006/relationships/image" Target="../media/image58.png"/><Relationship Id="rId9" Type="http://schemas.openxmlformats.org/officeDocument/2006/relationships/image" Target="../media/image44.sv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00.svg"/><Relationship Id="rId7" Type="http://schemas.openxmlformats.org/officeDocument/2006/relationships/image" Target="../media/image46.svg"/><Relationship Id="rId2" Type="http://schemas.openxmlformats.org/officeDocument/2006/relationships/image" Target="../media/image61.png"/><Relationship Id="rId1" Type="http://schemas.openxmlformats.org/officeDocument/2006/relationships/slideMaster" Target="../slideMasters/slideMaster4.xml"/><Relationship Id="rId6" Type="http://schemas.openxmlformats.org/officeDocument/2006/relationships/image" Target="../media/image62.png"/><Relationship Id="rId5" Type="http://schemas.openxmlformats.org/officeDocument/2006/relationships/image" Target="../media/image880.svg"/><Relationship Id="rId4" Type="http://schemas.openxmlformats.org/officeDocument/2006/relationships/image" Target="../media/image58.png"/><Relationship Id="rId9" Type="http://schemas.openxmlformats.org/officeDocument/2006/relationships/image" Target="../media/image44.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880.svg"/><Relationship Id="rId2" Type="http://schemas.openxmlformats.org/officeDocument/2006/relationships/image" Target="../media/image58.png"/><Relationship Id="rId1" Type="http://schemas.openxmlformats.org/officeDocument/2006/relationships/slideMaster" Target="../slideMasters/slideMaster4.xml"/><Relationship Id="rId5" Type="http://schemas.openxmlformats.org/officeDocument/2006/relationships/image" Target="../media/image44.svg"/><Relationship Id="rId4" Type="http://schemas.openxmlformats.org/officeDocument/2006/relationships/image" Target="../media/image6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40.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40.svg"/><Relationship Id="rId4" Type="http://schemas.openxmlformats.org/officeDocument/2006/relationships/image" Target="../media/image5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20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8.svg"/><Relationship Id="rId3" Type="http://schemas.openxmlformats.org/officeDocument/2006/relationships/image" Target="../media/image780.svg"/><Relationship Id="rId7" Type="http://schemas.openxmlformats.org/officeDocument/2006/relationships/image" Target="../media/image820.svg"/><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Master" Target="../slideMasters/slideMaster4.xml"/><Relationship Id="rId6" Type="http://schemas.openxmlformats.org/officeDocument/2006/relationships/image" Target="../media/image51.png"/><Relationship Id="rId11" Type="http://schemas.openxmlformats.org/officeDocument/2006/relationships/image" Target="../media/image36.svg"/><Relationship Id="rId5" Type="http://schemas.openxmlformats.org/officeDocument/2006/relationships/image" Target="../media/image800.svg"/><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34.sv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920.svg"/><Relationship Id="rId2" Type="http://schemas.openxmlformats.org/officeDocument/2006/relationships/image" Target="../media/image63.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64.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920.svg"/><Relationship Id="rId2" Type="http://schemas.openxmlformats.org/officeDocument/2006/relationships/image" Target="../media/image63.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6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920.svg"/><Relationship Id="rId2" Type="http://schemas.openxmlformats.org/officeDocument/2006/relationships/image" Target="../media/image63.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64.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40.svg"/><Relationship Id="rId2" Type="http://schemas.openxmlformats.org/officeDocument/2006/relationships/image" Target="../media/image65.png"/><Relationship Id="rId1" Type="http://schemas.openxmlformats.org/officeDocument/2006/relationships/slideMaster" Target="../slideMasters/slideMaster4.xml"/><Relationship Id="rId5" Type="http://schemas.openxmlformats.org/officeDocument/2006/relationships/image" Target="../media/image50.svg"/><Relationship Id="rId4" Type="http://schemas.openxmlformats.org/officeDocument/2006/relationships/image" Target="../media/image66.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940.svg"/><Relationship Id="rId2" Type="http://schemas.openxmlformats.org/officeDocument/2006/relationships/image" Target="../media/image65.png"/><Relationship Id="rId1" Type="http://schemas.openxmlformats.org/officeDocument/2006/relationships/slideMaster" Target="../slideMasters/slideMaster4.xml"/><Relationship Id="rId5" Type="http://schemas.openxmlformats.org/officeDocument/2006/relationships/image" Target="../media/image50.svg"/><Relationship Id="rId4" Type="http://schemas.openxmlformats.org/officeDocument/2006/relationships/image" Target="../media/image66.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940.svg"/><Relationship Id="rId2" Type="http://schemas.openxmlformats.org/officeDocument/2006/relationships/image" Target="../media/image65.png"/><Relationship Id="rId1" Type="http://schemas.openxmlformats.org/officeDocument/2006/relationships/slideMaster" Target="../slideMasters/slideMaster4.xml"/><Relationship Id="rId5" Type="http://schemas.openxmlformats.org/officeDocument/2006/relationships/image" Target="../media/image50.svg"/><Relationship Id="rId4" Type="http://schemas.openxmlformats.org/officeDocument/2006/relationships/image" Target="../media/image66.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6" Type="http://schemas.openxmlformats.org/officeDocument/2006/relationships/image" Target="../media/image79.png"/><Relationship Id="rId21" Type="http://schemas.openxmlformats.org/officeDocument/2006/relationships/image" Target="../media/image114.svg"/><Relationship Id="rId42" Type="http://schemas.openxmlformats.org/officeDocument/2006/relationships/image" Target="../media/image87.png"/><Relationship Id="rId47" Type="http://schemas.openxmlformats.org/officeDocument/2006/relationships/image" Target="../media/image62.svg"/><Relationship Id="rId63" Type="http://schemas.openxmlformats.org/officeDocument/2006/relationships/image" Target="../media/image78.svg"/><Relationship Id="rId68" Type="http://schemas.openxmlformats.org/officeDocument/2006/relationships/image" Target="../media/image100.png"/><Relationship Id="rId7" Type="http://schemas.openxmlformats.org/officeDocument/2006/relationships/image" Target="../media/image1000.svg"/><Relationship Id="rId2" Type="http://schemas.openxmlformats.org/officeDocument/2006/relationships/image" Target="../media/image67.png"/><Relationship Id="rId16" Type="http://schemas.openxmlformats.org/officeDocument/2006/relationships/image" Target="../media/image74.png"/><Relationship Id="rId29" Type="http://schemas.openxmlformats.org/officeDocument/2006/relationships/image" Target="../media/image122.svg"/><Relationship Id="rId11" Type="http://schemas.openxmlformats.org/officeDocument/2006/relationships/image" Target="../media/image104.svg"/><Relationship Id="rId24" Type="http://schemas.openxmlformats.org/officeDocument/2006/relationships/image" Target="../media/image78.png"/><Relationship Id="rId32" Type="http://schemas.openxmlformats.org/officeDocument/2006/relationships/image" Target="../media/image82.png"/><Relationship Id="rId37" Type="http://schemas.openxmlformats.org/officeDocument/2006/relationships/image" Target="../media/image52.svg"/><Relationship Id="rId40" Type="http://schemas.openxmlformats.org/officeDocument/2006/relationships/image" Target="../media/image86.png"/><Relationship Id="rId45" Type="http://schemas.openxmlformats.org/officeDocument/2006/relationships/image" Target="../media/image60.svg"/><Relationship Id="rId53" Type="http://schemas.openxmlformats.org/officeDocument/2006/relationships/image" Target="../media/image68.svg"/><Relationship Id="rId58" Type="http://schemas.openxmlformats.org/officeDocument/2006/relationships/image" Target="../media/image95.png"/><Relationship Id="rId66" Type="http://schemas.openxmlformats.org/officeDocument/2006/relationships/image" Target="../media/image99.png"/><Relationship Id="rId5" Type="http://schemas.openxmlformats.org/officeDocument/2006/relationships/image" Target="../media/image980.svg"/><Relationship Id="rId61" Type="http://schemas.openxmlformats.org/officeDocument/2006/relationships/image" Target="../media/image76.svg"/><Relationship Id="rId19" Type="http://schemas.openxmlformats.org/officeDocument/2006/relationships/image" Target="../media/image112.svg"/><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image" Target="../media/image120.svg"/><Relationship Id="rId30" Type="http://schemas.openxmlformats.org/officeDocument/2006/relationships/image" Target="../media/image81.png"/><Relationship Id="rId35" Type="http://schemas.openxmlformats.org/officeDocument/2006/relationships/image" Target="../media/image128.svg"/><Relationship Id="rId43" Type="http://schemas.openxmlformats.org/officeDocument/2006/relationships/image" Target="../media/image58.svg"/><Relationship Id="rId48" Type="http://schemas.openxmlformats.org/officeDocument/2006/relationships/image" Target="../media/image90.png"/><Relationship Id="rId56" Type="http://schemas.openxmlformats.org/officeDocument/2006/relationships/image" Target="../media/image94.png"/><Relationship Id="rId64" Type="http://schemas.openxmlformats.org/officeDocument/2006/relationships/image" Target="../media/image98.png"/><Relationship Id="rId69" Type="http://schemas.openxmlformats.org/officeDocument/2006/relationships/image" Target="../media/image84.svg"/><Relationship Id="rId8" Type="http://schemas.openxmlformats.org/officeDocument/2006/relationships/image" Target="../media/image70.png"/><Relationship Id="rId51" Type="http://schemas.openxmlformats.org/officeDocument/2006/relationships/image" Target="../media/image66.svg"/><Relationship Id="rId3" Type="http://schemas.openxmlformats.org/officeDocument/2006/relationships/image" Target="../media/image960.svg"/><Relationship Id="rId12" Type="http://schemas.openxmlformats.org/officeDocument/2006/relationships/image" Target="../media/image72.png"/><Relationship Id="rId17" Type="http://schemas.openxmlformats.org/officeDocument/2006/relationships/image" Target="../media/image110.svg"/><Relationship Id="rId25" Type="http://schemas.openxmlformats.org/officeDocument/2006/relationships/image" Target="../media/image118.svg"/><Relationship Id="rId33" Type="http://schemas.openxmlformats.org/officeDocument/2006/relationships/image" Target="../media/image126.svg"/><Relationship Id="rId38" Type="http://schemas.openxmlformats.org/officeDocument/2006/relationships/image" Target="../media/image85.png"/><Relationship Id="rId46" Type="http://schemas.openxmlformats.org/officeDocument/2006/relationships/image" Target="../media/image89.png"/><Relationship Id="rId59" Type="http://schemas.openxmlformats.org/officeDocument/2006/relationships/image" Target="../media/image74.svg"/><Relationship Id="rId67" Type="http://schemas.openxmlformats.org/officeDocument/2006/relationships/image" Target="../media/image82.svg"/><Relationship Id="rId20" Type="http://schemas.openxmlformats.org/officeDocument/2006/relationships/image" Target="../media/image76.png"/><Relationship Id="rId41" Type="http://schemas.openxmlformats.org/officeDocument/2006/relationships/image" Target="../media/image56.svg"/><Relationship Id="rId54" Type="http://schemas.openxmlformats.org/officeDocument/2006/relationships/image" Target="../media/image93.png"/><Relationship Id="rId62" Type="http://schemas.openxmlformats.org/officeDocument/2006/relationships/image" Target="../media/image97.png"/><Relationship Id="rId1" Type="http://schemas.openxmlformats.org/officeDocument/2006/relationships/slideMaster" Target="../slideMasters/slideMaster4.xml"/><Relationship Id="rId6" Type="http://schemas.openxmlformats.org/officeDocument/2006/relationships/image" Target="../media/image69.png"/><Relationship Id="rId15" Type="http://schemas.openxmlformats.org/officeDocument/2006/relationships/image" Target="../media/image108.svg"/><Relationship Id="rId23" Type="http://schemas.openxmlformats.org/officeDocument/2006/relationships/image" Target="../media/image116.svg"/><Relationship Id="rId28" Type="http://schemas.openxmlformats.org/officeDocument/2006/relationships/image" Target="../media/image80.png"/><Relationship Id="rId36" Type="http://schemas.openxmlformats.org/officeDocument/2006/relationships/image" Target="../media/image84.png"/><Relationship Id="rId49" Type="http://schemas.openxmlformats.org/officeDocument/2006/relationships/image" Target="../media/image64.svg"/><Relationship Id="rId57" Type="http://schemas.openxmlformats.org/officeDocument/2006/relationships/image" Target="../media/image72.svg"/><Relationship Id="rId10" Type="http://schemas.openxmlformats.org/officeDocument/2006/relationships/image" Target="../media/image71.png"/><Relationship Id="rId31" Type="http://schemas.openxmlformats.org/officeDocument/2006/relationships/image" Target="../media/image124.svg"/><Relationship Id="rId44" Type="http://schemas.openxmlformats.org/officeDocument/2006/relationships/image" Target="../media/image88.png"/><Relationship Id="rId52" Type="http://schemas.openxmlformats.org/officeDocument/2006/relationships/image" Target="../media/image92.png"/><Relationship Id="rId60" Type="http://schemas.openxmlformats.org/officeDocument/2006/relationships/image" Target="../media/image96.png"/><Relationship Id="rId65" Type="http://schemas.openxmlformats.org/officeDocument/2006/relationships/image" Target="../media/image80.svg"/><Relationship Id="rId4" Type="http://schemas.openxmlformats.org/officeDocument/2006/relationships/image" Target="../media/image68.png"/><Relationship Id="rId9" Type="http://schemas.openxmlformats.org/officeDocument/2006/relationships/image" Target="../media/image1020.svg"/><Relationship Id="rId13" Type="http://schemas.openxmlformats.org/officeDocument/2006/relationships/image" Target="../media/image106.svg"/><Relationship Id="rId18" Type="http://schemas.openxmlformats.org/officeDocument/2006/relationships/image" Target="../media/image75.png"/><Relationship Id="rId39" Type="http://schemas.openxmlformats.org/officeDocument/2006/relationships/image" Target="../media/image54.svg"/><Relationship Id="rId34" Type="http://schemas.openxmlformats.org/officeDocument/2006/relationships/image" Target="../media/image83.png"/><Relationship Id="rId50" Type="http://schemas.openxmlformats.org/officeDocument/2006/relationships/image" Target="../media/image91.png"/><Relationship Id="rId55" Type="http://schemas.openxmlformats.org/officeDocument/2006/relationships/image" Target="../media/image70.svg"/></Relationships>
</file>

<file path=ppt/slideLayouts/_rels/slideLayout273.xml.rels><?xml version="1.0" encoding="UTF-8" standalone="yes"?>
<Relationships xmlns="http://schemas.openxmlformats.org/package/2006/relationships"><Relationship Id="rId13" Type="http://schemas.openxmlformats.org/officeDocument/2006/relationships/image" Target="../media/image140.svg"/><Relationship Id="rId18" Type="http://schemas.openxmlformats.org/officeDocument/2006/relationships/image" Target="../media/image109.png"/><Relationship Id="rId26" Type="http://schemas.openxmlformats.org/officeDocument/2006/relationships/image" Target="../media/image113.png"/><Relationship Id="rId3" Type="http://schemas.openxmlformats.org/officeDocument/2006/relationships/image" Target="../media/image130.svg"/><Relationship Id="rId21" Type="http://schemas.openxmlformats.org/officeDocument/2006/relationships/image" Target="../media/image88.svg"/><Relationship Id="rId34" Type="http://schemas.openxmlformats.org/officeDocument/2006/relationships/image" Target="../media/image117.png"/><Relationship Id="rId7" Type="http://schemas.openxmlformats.org/officeDocument/2006/relationships/image" Target="../media/image134.svg"/><Relationship Id="rId12" Type="http://schemas.openxmlformats.org/officeDocument/2006/relationships/image" Target="../media/image106.png"/><Relationship Id="rId17" Type="http://schemas.openxmlformats.org/officeDocument/2006/relationships/image" Target="../media/image144.svg"/><Relationship Id="rId25" Type="http://schemas.openxmlformats.org/officeDocument/2006/relationships/image" Target="../media/image92.svg"/><Relationship Id="rId33" Type="http://schemas.openxmlformats.org/officeDocument/2006/relationships/image" Target="../media/image100.svg"/><Relationship Id="rId2" Type="http://schemas.openxmlformats.org/officeDocument/2006/relationships/image" Target="../media/image101.png"/><Relationship Id="rId16" Type="http://schemas.openxmlformats.org/officeDocument/2006/relationships/image" Target="../media/image108.png"/><Relationship Id="rId20" Type="http://schemas.openxmlformats.org/officeDocument/2006/relationships/image" Target="../media/image110.png"/><Relationship Id="rId29" Type="http://schemas.openxmlformats.org/officeDocument/2006/relationships/image" Target="../media/image96.svg"/><Relationship Id="rId1" Type="http://schemas.openxmlformats.org/officeDocument/2006/relationships/slideMaster" Target="../slideMasters/slideMaster4.xml"/><Relationship Id="rId6" Type="http://schemas.openxmlformats.org/officeDocument/2006/relationships/image" Target="../media/image103.png"/><Relationship Id="rId11" Type="http://schemas.openxmlformats.org/officeDocument/2006/relationships/image" Target="../media/image138.svg"/><Relationship Id="rId24" Type="http://schemas.openxmlformats.org/officeDocument/2006/relationships/image" Target="../media/image112.png"/><Relationship Id="rId32" Type="http://schemas.openxmlformats.org/officeDocument/2006/relationships/image" Target="../media/image116.png"/><Relationship Id="rId5" Type="http://schemas.openxmlformats.org/officeDocument/2006/relationships/image" Target="../media/image132.svg"/><Relationship Id="rId15" Type="http://schemas.openxmlformats.org/officeDocument/2006/relationships/image" Target="../media/image142.svg"/><Relationship Id="rId23" Type="http://schemas.openxmlformats.org/officeDocument/2006/relationships/image" Target="../media/image90.svg"/><Relationship Id="rId28" Type="http://schemas.openxmlformats.org/officeDocument/2006/relationships/image" Target="../media/image114.png"/><Relationship Id="rId10" Type="http://schemas.openxmlformats.org/officeDocument/2006/relationships/image" Target="../media/image105.png"/><Relationship Id="rId19" Type="http://schemas.openxmlformats.org/officeDocument/2006/relationships/image" Target="../media/image86.svg"/><Relationship Id="rId31" Type="http://schemas.openxmlformats.org/officeDocument/2006/relationships/image" Target="../media/image98.svg"/><Relationship Id="rId4" Type="http://schemas.openxmlformats.org/officeDocument/2006/relationships/image" Target="../media/image102.png"/><Relationship Id="rId9" Type="http://schemas.openxmlformats.org/officeDocument/2006/relationships/image" Target="../media/image136.svg"/><Relationship Id="rId14" Type="http://schemas.openxmlformats.org/officeDocument/2006/relationships/image" Target="../media/image107.png"/><Relationship Id="rId22" Type="http://schemas.openxmlformats.org/officeDocument/2006/relationships/image" Target="../media/image111.png"/><Relationship Id="rId27" Type="http://schemas.openxmlformats.org/officeDocument/2006/relationships/image" Target="../media/image94.svg"/><Relationship Id="rId30" Type="http://schemas.openxmlformats.org/officeDocument/2006/relationships/image" Target="../media/image115.png"/><Relationship Id="rId35" Type="http://schemas.openxmlformats.org/officeDocument/2006/relationships/image" Target="../media/image102.svg"/><Relationship Id="rId8" Type="http://schemas.openxmlformats.org/officeDocument/2006/relationships/image" Target="../media/image104.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40.svg"/><Relationship Id="rId18" Type="http://schemas.openxmlformats.org/officeDocument/2006/relationships/image" Target="../media/image44.png"/><Relationship Id="rId26" Type="http://schemas.openxmlformats.org/officeDocument/2006/relationships/image" Target="../media/image48.png"/><Relationship Id="rId3" Type="http://schemas.openxmlformats.org/officeDocument/2006/relationships/image" Target="../media/image141.svg"/><Relationship Id="rId21" Type="http://schemas.openxmlformats.org/officeDocument/2006/relationships/image" Target="../media/image320.svg"/><Relationship Id="rId7" Type="http://schemas.openxmlformats.org/officeDocument/2006/relationships/image" Target="../media/image180.svg"/><Relationship Id="rId12" Type="http://schemas.openxmlformats.org/officeDocument/2006/relationships/image" Target="../media/image41.png"/><Relationship Id="rId17" Type="http://schemas.openxmlformats.org/officeDocument/2006/relationships/image" Target="../media/image280.svg"/><Relationship Id="rId25" Type="http://schemas.openxmlformats.org/officeDocument/2006/relationships/image" Target="../media/image360.svg"/><Relationship Id="rId2" Type="http://schemas.openxmlformats.org/officeDocument/2006/relationships/image" Target="../media/image36.png"/><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slideMaster" Target="../slideMasters/slideMaster4.xml"/><Relationship Id="rId6" Type="http://schemas.openxmlformats.org/officeDocument/2006/relationships/image" Target="../media/image38.png"/><Relationship Id="rId11" Type="http://schemas.openxmlformats.org/officeDocument/2006/relationships/image" Target="../media/image220.svg"/><Relationship Id="rId24" Type="http://schemas.openxmlformats.org/officeDocument/2006/relationships/image" Target="../media/image47.png"/><Relationship Id="rId5" Type="http://schemas.openxmlformats.org/officeDocument/2006/relationships/image" Target="../media/image160.svg"/><Relationship Id="rId15" Type="http://schemas.openxmlformats.org/officeDocument/2006/relationships/image" Target="../media/image260.svg"/><Relationship Id="rId23" Type="http://schemas.openxmlformats.org/officeDocument/2006/relationships/image" Target="../media/image340.svg"/><Relationship Id="rId10" Type="http://schemas.openxmlformats.org/officeDocument/2006/relationships/image" Target="../media/image40.png"/><Relationship Id="rId19" Type="http://schemas.openxmlformats.org/officeDocument/2006/relationships/image" Target="../media/image300.svg"/><Relationship Id="rId4" Type="http://schemas.openxmlformats.org/officeDocument/2006/relationships/image" Target="../media/image37.png"/><Relationship Id="rId9" Type="http://schemas.openxmlformats.org/officeDocument/2006/relationships/image" Target="../media/image200.svg"/><Relationship Id="rId14" Type="http://schemas.openxmlformats.org/officeDocument/2006/relationships/image" Target="../media/image42.png"/><Relationship Id="rId22" Type="http://schemas.openxmlformats.org/officeDocument/2006/relationships/image" Target="../media/image46.png"/><Relationship Id="rId27" Type="http://schemas.openxmlformats.org/officeDocument/2006/relationships/image" Target="../media/image380.sv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Enter Date Here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99987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59652638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1"/>
        <p:cNvGrpSpPr/>
        <p:nvPr/>
      </p:nvGrpSpPr>
      <p:grpSpPr>
        <a:xfrm>
          <a:off x="0" y="0"/>
          <a:ext cx="0" cy="0"/>
          <a:chOff x="0" y="0"/>
          <a:chExt cx="0" cy="0"/>
        </a:xfrm>
      </p:grpSpPr>
      <p:sp>
        <p:nvSpPr>
          <p:cNvPr id="252" name="Google Shape;252;g9b66bca33e_0_48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3" name="Google Shape;253;g9b66bca33e_0_48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4" name="Google Shape;254;g9b66bca33e_0_48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55" name="Google Shape;255;g9b66bca33e_0_487"/>
          <p:cNvSpPr/>
          <p:nvPr/>
        </p:nvSpPr>
        <p:spPr>
          <a:xfrm>
            <a:off x="0" y="0"/>
            <a:ext cx="9144000" cy="6858000"/>
          </a:xfrm>
          <a:prstGeom prst="rect">
            <a:avLst/>
          </a:prstGeom>
          <a:solidFill>
            <a:schemeClr val="accent1"/>
          </a:solidFill>
          <a:ln w="12700" cap="flat" cmpd="sng">
            <a:solidFill>
              <a:srgbClr val="45204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48717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4"/>
        <p:cNvGrpSpPr/>
        <p:nvPr/>
      </p:nvGrpSpPr>
      <p:grpSpPr>
        <a:xfrm>
          <a:off x="0" y="0"/>
          <a:ext cx="0" cy="0"/>
          <a:chOff x="0" y="0"/>
          <a:chExt cx="0" cy="0"/>
        </a:xfrm>
      </p:grpSpPr>
      <p:sp>
        <p:nvSpPr>
          <p:cNvPr id="265" name="Google Shape;265;g9b66bca33e_0_505"/>
          <p:cNvSpPr/>
          <p:nvPr/>
        </p:nvSpPr>
        <p:spPr>
          <a:xfrm>
            <a:off x="0" y="0"/>
            <a:ext cx="9144000" cy="6858000"/>
          </a:xfrm>
          <a:prstGeom prst="rect">
            <a:avLst/>
          </a:prstGeom>
          <a:noFill/>
          <a:ln w="254000" cap="flat" cmpd="sng">
            <a:solidFill>
              <a:srgbClr val="EBAC1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099033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66"/>
        <p:cNvGrpSpPr/>
        <p:nvPr/>
      </p:nvGrpSpPr>
      <p:grpSpPr>
        <a:xfrm>
          <a:off x="0" y="0"/>
          <a:ext cx="0" cy="0"/>
          <a:chOff x="0" y="0"/>
          <a:chExt cx="0" cy="0"/>
        </a:xfrm>
      </p:grpSpPr>
      <p:pic>
        <p:nvPicPr>
          <p:cNvPr id="267" name="Google Shape;267;g9b66bca33e_0_507"/>
          <p:cNvPicPr preferRelativeResize="0"/>
          <p:nvPr/>
        </p:nvPicPr>
        <p:blipFill rotWithShape="1">
          <a:blip r:embed="rId2">
            <a:alphaModFix amt="50000"/>
          </a:blip>
          <a:srcRect/>
          <a:stretch/>
        </p:blipFill>
        <p:spPr>
          <a:xfrm>
            <a:off x="2286" y="-9407"/>
            <a:ext cx="9139428" cy="6858000"/>
          </a:xfrm>
          <a:prstGeom prst="rect">
            <a:avLst/>
          </a:prstGeom>
          <a:noFill/>
          <a:ln>
            <a:noFill/>
          </a:ln>
        </p:spPr>
      </p:pic>
      <p:sp>
        <p:nvSpPr>
          <p:cNvPr id="268" name="Google Shape;268;g9b66bca33e_0_50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69" name="Google Shape;269;g9b66bca33e_0_507"/>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270" name="Google Shape;270;g9b66bca33e_0_50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594855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1"/>
        <p:cNvGrpSpPr/>
        <p:nvPr/>
      </p:nvGrpSpPr>
      <p:grpSpPr>
        <a:xfrm>
          <a:off x="0" y="0"/>
          <a:ext cx="0" cy="0"/>
          <a:chOff x="0" y="0"/>
          <a:chExt cx="0" cy="0"/>
        </a:xfrm>
      </p:grpSpPr>
      <p:sp>
        <p:nvSpPr>
          <p:cNvPr id="272" name="Google Shape;272;g9b66bca33e_0_512"/>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g9b66bca33e_0_512"/>
          <p:cNvSpPr txBox="1">
            <a:spLocks noGrp="1"/>
          </p:cNvSpPr>
          <p:nvPr>
            <p:ph type="body" idx="1"/>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74" name="Google Shape;274;g9b66bca33e_0_512"/>
          <p:cNvSpPr txBox="1">
            <a:spLocks noGrp="1"/>
          </p:cNvSpPr>
          <p:nvPr>
            <p:ph type="body" idx="2"/>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75" name="Google Shape;275;g9b66bca33e_0_51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76" name="Google Shape;276;g9b66bca33e_0_51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77" name="Google Shape;277;g9b66bca33e_0_51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361322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g9b66bca33e_0_519"/>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g9b66bca33e_0_519"/>
          <p:cNvSpPr>
            <a:spLocks noGrp="1"/>
          </p:cNvSpPr>
          <p:nvPr>
            <p:ph type="pic" idx="2"/>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dirty="0"/>
          </a:p>
        </p:txBody>
      </p:sp>
      <p:sp>
        <p:nvSpPr>
          <p:cNvPr id="281" name="Google Shape;281;g9b66bca33e_0_519"/>
          <p:cNvSpPr txBox="1">
            <a:spLocks noGrp="1"/>
          </p:cNvSpPr>
          <p:nvPr>
            <p:ph type="body" idx="1"/>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2" name="Google Shape;282;g9b66bca33e_0_5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3" name="Google Shape;283;g9b66bca33e_0_5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4" name="Google Shape;284;g9b66bca33e_0_5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72104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5"/>
        <p:cNvGrpSpPr/>
        <p:nvPr/>
      </p:nvGrpSpPr>
      <p:grpSpPr>
        <a:xfrm>
          <a:off x="0" y="0"/>
          <a:ext cx="0" cy="0"/>
          <a:chOff x="0" y="0"/>
          <a:chExt cx="0" cy="0"/>
        </a:xfrm>
      </p:grpSpPr>
      <p:sp>
        <p:nvSpPr>
          <p:cNvPr id="286" name="Google Shape;286;g9b66bca33e_0_52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g9b66bca33e_0_526"/>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g9b66bca33e_0_5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89" name="Google Shape;289;g9b66bca33e_0_5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0" name="Google Shape;290;g9b66bca33e_0_5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15764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91"/>
        <p:cNvGrpSpPr/>
        <p:nvPr/>
      </p:nvGrpSpPr>
      <p:grpSpPr>
        <a:xfrm>
          <a:off x="0" y="0"/>
          <a:ext cx="0" cy="0"/>
          <a:chOff x="0" y="0"/>
          <a:chExt cx="0" cy="0"/>
        </a:xfrm>
      </p:grpSpPr>
      <p:sp>
        <p:nvSpPr>
          <p:cNvPr id="292" name="Google Shape;292;g9b66bca33e_0_532"/>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g9b66bca33e_0_532"/>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4" name="Google Shape;294;g9b66bca33e_0_53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5" name="Google Shape;295;g9b66bca33e_0_53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96" name="Google Shape;296;g9b66bca33e_0_53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1640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Main 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4FFE81-0B40-5241-84B3-81995AC10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8986" y="6324600"/>
            <a:ext cx="457509" cy="457509"/>
          </a:xfrm>
          <a:prstGeom prst="rect">
            <a:avLst/>
          </a:prstGeom>
        </p:spPr>
      </p:pic>
    </p:spTree>
    <p:extLst>
      <p:ext uri="{BB962C8B-B14F-4D97-AF65-F5344CB8AC3E}">
        <p14:creationId xmlns:p14="http://schemas.microsoft.com/office/powerpoint/2010/main" val="2300338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COVER C ENGLISH">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200188"/>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457200" y="1524000"/>
            <a:ext cx="8229600" cy="48006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a:extLst>
              <a:ext uri="{FF2B5EF4-FFF2-40B4-BE49-F238E27FC236}">
                <a16:creationId xmlns:a16="http://schemas.microsoft.com/office/drawing/2014/main" id="{91EC2493-682E-4276-8924-7F2E82DCF5C5}"/>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
        <p:nvSpPr>
          <p:cNvPr id="6" name="Rectangle 5"/>
          <p:cNvSpPr/>
          <p:nvPr userDrawn="1"/>
        </p:nvSpPr>
        <p:spPr>
          <a:xfrm>
            <a:off x="465668" y="6356279"/>
            <a:ext cx="3953932" cy="34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09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672318178"/>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smtClean="0"/>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
        <p:nvSpPr>
          <p:cNvPr id="6" name="Rectangle 5"/>
          <p:cNvSpPr/>
          <p:nvPr userDrawn="1"/>
        </p:nvSpPr>
        <p:spPr>
          <a:xfrm>
            <a:off x="465668" y="6356279"/>
            <a:ext cx="3953932" cy="34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59358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287867"/>
            <a:ext cx="9144000" cy="60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cap="all" baseline="0" dirty="0">
              <a:latin typeface="Microsoft Sans Serif Regular" panose="020B0604020202020204" pitchFamily="34" charset="0"/>
            </a:endParaRPr>
          </a:p>
        </p:txBody>
      </p:sp>
      <p:sp>
        <p:nvSpPr>
          <p:cNvPr id="2" name="Title 1"/>
          <p:cNvSpPr>
            <a:spLocks noGrp="1"/>
          </p:cNvSpPr>
          <p:nvPr>
            <p:ph type="title" hasCustomPrompt="1"/>
          </p:nvPr>
        </p:nvSpPr>
        <p:spPr>
          <a:xfrm>
            <a:off x="467128" y="404837"/>
            <a:ext cx="8287233" cy="757873"/>
          </a:xfrm>
        </p:spPr>
        <p:txBody>
          <a:bodyPr anchor="ctr">
            <a:normAutofit/>
          </a:bodyPr>
          <a:lstStyle>
            <a:lvl1pPr indent="-109722">
              <a:lnSpc>
                <a:spcPts val="2400"/>
              </a:lnSpc>
              <a:spcAft>
                <a:spcPts val="800"/>
              </a:spcAft>
              <a:defRPr sz="2800" b="1" i="0" spc="0">
                <a:solidFill>
                  <a:schemeClr val="accent2"/>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fld id="{494D0CCC-211E-9B4E-9559-4F2EC59EB7B5}" type="slidenum">
              <a:rPr lang="en-US" smtClean="0"/>
              <a:pPr/>
              <a:t>‹#›</a:t>
            </a:fld>
            <a:endParaRPr lang="en-US" dirty="0"/>
          </a:p>
        </p:txBody>
      </p:sp>
      <p:sp>
        <p:nvSpPr>
          <p:cNvPr id="3" name="Rectangle 2"/>
          <p:cNvSpPr/>
          <p:nvPr userDrawn="1"/>
        </p:nvSpPr>
        <p:spPr>
          <a:xfrm>
            <a:off x="304800" y="6356279"/>
            <a:ext cx="3962400" cy="34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93510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ntent_Blueberries">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5000" y="356499"/>
            <a:ext cx="8145462" cy="45720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873126" y="1143000"/>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4446CA9A-0C27-459B-9EA1-C1F5BD97AC81}" type="datetime1">
              <a:rPr lang="en-US" smtClean="0"/>
              <a:t>11/30/2022</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lvl1pPr algn="r">
              <a:defRPr/>
            </a:lvl1pPr>
          </a:lstStyle>
          <a:p>
            <a:endParaRPr lang="en-US" dirty="0"/>
          </a:p>
        </p:txBody>
      </p:sp>
      <p:sp>
        <p:nvSpPr>
          <p:cNvPr id="12" name="Google Shape;136;g9cde997e4a_0_678"/>
          <p:cNvSpPr txBox="1">
            <a:spLocks noGrp="1"/>
          </p:cNvSpPr>
          <p:nvPr>
            <p:ph type="subTitle" idx="13"/>
            <p:custDataLst>
              <p:tags r:id="rId6"/>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200">
                <a:solidFill>
                  <a:srgbClr val="3F3F3F"/>
                </a:solidFill>
                <a:latin typeface="Barlow" panose="020B0604020202020204" charset="0"/>
                <a:ea typeface="Barlow"/>
                <a:cs typeface="Barlow"/>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endParaRPr/>
          </a:p>
        </p:txBody>
      </p:sp>
    </p:spTree>
    <p:extLst>
      <p:ext uri="{BB962C8B-B14F-4D97-AF65-F5344CB8AC3E}">
        <p14:creationId xmlns:p14="http://schemas.microsoft.com/office/powerpoint/2010/main" val="857399430"/>
      </p:ext>
    </p:extLst>
  </p:cSld>
  <p:clrMapOvr>
    <a:masterClrMapping/>
  </p:clrMapOvr>
  <p:transition/>
  <p:extLst mod="1">
    <p:ext uri="{DCECCB84-F9BA-43D5-87BE-67443E8EF086}">
      <p15:sldGuideLst xmlns:p15="http://schemas.microsoft.com/office/powerpoint/2012/main">
        <p15:guide id="1" pos="400">
          <p15:clr>
            <a:srgbClr val="CCCCCC"/>
          </p15:clr>
        </p15:guide>
        <p15:guide id="2" pos="1882">
          <p15:clr>
            <a:srgbClr val="CCCCCC"/>
          </p15:clr>
        </p15:guide>
        <p15:guide id="3" pos="2222">
          <p15:clr>
            <a:srgbClr val="CCCCCC"/>
          </p15:clr>
        </p15:guide>
        <p15:guide id="4" pos="3705">
          <p15:clr>
            <a:srgbClr val="CCCCCC"/>
          </p15:clr>
        </p15:guide>
        <p15:guide id="5" pos="4045">
          <p15:clr>
            <a:srgbClr val="CCCCCC"/>
          </p15:clr>
        </p15:guide>
        <p15:guide id="6" pos="5528">
          <p15:clr>
            <a:srgbClr val="CCCCCC"/>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Main Title Slide">
    <p:bg>
      <p:bgPr>
        <a:solidFill>
          <a:schemeClr val="bg1"/>
        </a:solidFill>
        <a:effectLst/>
      </p:bgPr>
    </p:bg>
    <p:spTree>
      <p:nvGrpSpPr>
        <p:cNvPr id="1" name=""/>
        <p:cNvGrpSpPr/>
        <p:nvPr/>
      </p:nvGrpSpPr>
      <p:grpSpPr>
        <a:xfrm>
          <a:off x="0" y="0"/>
          <a:ext cx="0" cy="0"/>
          <a:chOff x="0" y="0"/>
          <a:chExt cx="0" cy="0"/>
        </a:xfrm>
      </p:grpSpPr>
      <p:sp>
        <p:nvSpPr>
          <p:cNvPr id="3" name="Subtitle"/>
          <p:cNvSpPr>
            <a:spLocks noGrp="1"/>
          </p:cNvSpPr>
          <p:nvPr>
            <p:ph type="subTitle" idx="4"/>
          </p:nvPr>
        </p:nvSpPr>
        <p:spPr>
          <a:xfrm>
            <a:off x="457200" y="3429000"/>
            <a:ext cx="8229600" cy="1143000"/>
          </a:xfrm>
          <a:prstGeom prst="rect">
            <a:avLst/>
          </a:prstGeom>
        </p:spPr>
        <p:txBody>
          <a:bodyPr wrap="square" lIns="91440" tIns="0" rIns="0" bIns="0">
            <a:normAutofit/>
          </a:bodyPr>
          <a:lstStyle>
            <a:lvl1pPr marL="0" indent="0">
              <a:buNone/>
              <a:defRPr sz="2000" b="0">
                <a:solidFill>
                  <a:schemeClr val="accent1"/>
                </a:solidFill>
                <a:latin typeface="Franklin Gothic Medium" panose="020B0603020102020204" pitchFamily="34" charset="0"/>
              </a:defRPr>
            </a:lvl1pPr>
          </a:lstStyle>
          <a:p>
            <a:r>
              <a:rPr lang="en-US" smtClean="0"/>
              <a:t>Click to edit Master subtitle style</a:t>
            </a:r>
            <a:endParaRPr dirty="0"/>
          </a:p>
        </p:txBody>
      </p:sp>
      <p:sp>
        <p:nvSpPr>
          <p:cNvPr id="7" name="Title 6">
            <a:extLst>
              <a:ext uri="{FF2B5EF4-FFF2-40B4-BE49-F238E27FC236}">
                <a16:creationId xmlns:a16="http://schemas.microsoft.com/office/drawing/2014/main" id="{E6B6DE90-2073-4B44-947A-C1C5770D96B2}"/>
              </a:ext>
            </a:extLst>
          </p:cNvPr>
          <p:cNvSpPr>
            <a:spLocks noGrp="1"/>
          </p:cNvSpPr>
          <p:nvPr>
            <p:ph type="title" hasCustomPrompt="1"/>
          </p:nvPr>
        </p:nvSpPr>
        <p:spPr>
          <a:xfrm>
            <a:off x="457200" y="2590800"/>
            <a:ext cx="8229600" cy="838200"/>
          </a:xfrm>
        </p:spPr>
        <p:txBody>
          <a:bodyPr/>
          <a:lstStyle/>
          <a:p>
            <a:r>
              <a:rPr lang="en-US" dirty="0"/>
              <a:t>Corporate PowerPoint Template</a:t>
            </a:r>
          </a:p>
        </p:txBody>
      </p:sp>
    </p:spTree>
    <p:extLst>
      <p:ext uri="{BB962C8B-B14F-4D97-AF65-F5344CB8AC3E}">
        <p14:creationId xmlns:p14="http://schemas.microsoft.com/office/powerpoint/2010/main" val="3578753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Octagon Frame</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extBox 9">
            <a:extLst>
              <a:ext uri="{FF2B5EF4-FFF2-40B4-BE49-F238E27FC236}">
                <a16:creationId xmlns:a16="http://schemas.microsoft.com/office/drawing/2014/main" id="{0DFCB572-6CF0-7248-8DA7-980A1E1637D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9" name="Picture Placeholder 9">
            <a:extLst>
              <a:ext uri="{FF2B5EF4-FFF2-40B4-BE49-F238E27FC236}">
                <a16:creationId xmlns:a16="http://schemas.microsoft.com/office/drawing/2014/main" id="{0C57FBF6-6558-DD47-AFD4-3FB65870CB00}"/>
              </a:ext>
            </a:extLst>
          </p:cNvPr>
          <p:cNvSpPr>
            <a:spLocks noGrp="1"/>
          </p:cNvSpPr>
          <p:nvPr>
            <p:ph type="pic" sz="quarter" idx="21" hasCustomPrompt="1"/>
          </p:nvPr>
        </p:nvSpPr>
        <p:spPr>
          <a:xfrm>
            <a:off x="4756090" y="209816"/>
            <a:ext cx="4203821"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3" name="Rectangle 12">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Rectangle 15">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3912D466-75DF-5045-8027-60B5404FC8B5}"/>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Octagon Frame</a:t>
            </a:r>
          </a:p>
        </p:txBody>
      </p:sp>
      <p:sp>
        <p:nvSpPr>
          <p:cNvPr id="18" name="TextBox 17">
            <a:extLst>
              <a:ext uri="{FF2B5EF4-FFF2-40B4-BE49-F238E27FC236}">
                <a16:creationId xmlns:a16="http://schemas.microsoft.com/office/drawing/2014/main" id="{0DFCB572-6CF0-7248-8DA7-980A1E1637D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Tree>
    <p:extLst>
      <p:ext uri="{BB962C8B-B14F-4D97-AF65-F5344CB8AC3E}">
        <p14:creationId xmlns:p14="http://schemas.microsoft.com/office/powerpoint/2010/main" val="12043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fade">
                                      <p:cBhvr>
                                        <p:cTn id="15"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260335"/>
            <a:ext cx="4222750"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9" name="Rectangle 18">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Rectangle 19">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50454CED-751D-034B-9CEE-9B3F24962C43}"/>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Barrel Frame</a:t>
            </a:r>
          </a:p>
        </p:txBody>
      </p:sp>
      <p:sp>
        <p:nvSpPr>
          <p:cNvPr id="24" name="TextBox 23">
            <a:extLst>
              <a:ext uri="{FF2B5EF4-FFF2-40B4-BE49-F238E27FC236}">
                <a16:creationId xmlns:a16="http://schemas.microsoft.com/office/drawing/2014/main" id="{738F664E-0085-304B-BBEC-C0817ACDAA4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15711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228599"/>
            <a:ext cx="4230026"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1CD031E5-613A-8942-8C87-B661137059E0}"/>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Pennant Frame</a:t>
            </a:r>
          </a:p>
        </p:txBody>
      </p:sp>
      <p:sp>
        <p:nvSpPr>
          <p:cNvPr id="24" name="TextBox 23">
            <a:extLst>
              <a:ext uri="{FF2B5EF4-FFF2-40B4-BE49-F238E27FC236}">
                <a16:creationId xmlns:a16="http://schemas.microsoft.com/office/drawing/2014/main" id="{BA4E8179-4526-4D47-AAC1-D7963DAA919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20279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8">
            <a:extLst>
              <a:ext uri="{FF2B5EF4-FFF2-40B4-BE49-F238E27FC236}">
                <a16:creationId xmlns:a16="http://schemas.microsoft.com/office/drawing/2014/main" id="{6BF231C8-F70F-9D4D-9D5E-9484E203943C}"/>
              </a:ext>
            </a:extLst>
          </p:cNvPr>
          <p:cNvSpPr>
            <a:spLocks noGrp="1"/>
          </p:cNvSpPr>
          <p:nvPr>
            <p:ph type="pic" sz="quarter" idx="21" hasCustomPrompt="1"/>
          </p:nvPr>
        </p:nvSpPr>
        <p:spPr>
          <a:xfrm>
            <a:off x="4670425" y="228600"/>
            <a:ext cx="4222751"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396EBA53-D3A4-EF4D-BAE3-428AA2949FBE}"/>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Hexagon Frame</a:t>
            </a:r>
          </a:p>
        </p:txBody>
      </p:sp>
      <p:sp>
        <p:nvSpPr>
          <p:cNvPr id="17" name="TextBox 16">
            <a:extLst>
              <a:ext uri="{FF2B5EF4-FFF2-40B4-BE49-F238E27FC236}">
                <a16:creationId xmlns:a16="http://schemas.microsoft.com/office/drawing/2014/main" id="{C9283E24-F222-C04D-8B72-7D8E9C432BC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1000" b="1" i="0" dirty="0">
                <a:solidFill>
                  <a:srgbClr val="FF000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chemeClr val="tx1"/>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396EBA53-D3A4-EF4D-BAE3-428AA2949FBE}"/>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Hexagon Frame</a:t>
            </a:r>
          </a:p>
        </p:txBody>
      </p:sp>
      <p:sp>
        <p:nvSpPr>
          <p:cNvPr id="24" name="TextBox 23">
            <a:extLst>
              <a:ext uri="{FF2B5EF4-FFF2-40B4-BE49-F238E27FC236}">
                <a16:creationId xmlns:a16="http://schemas.microsoft.com/office/drawing/2014/main" id="{C9283E24-F222-C04D-8B72-7D8E9C432BC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1000" b="0" i="0">
                <a:solidFill>
                  <a:srgbClr val="FF0000"/>
                </a:solidFill>
                <a:latin typeface="Palatino Linotype" panose="02040502050505030304"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chemeClr val="tx1"/>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76819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228599"/>
            <a:ext cx="4222750"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7DB7D4CD-DAF5-0E48-9F1A-007F882B04EB}"/>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Notched Frame</a:t>
            </a:r>
          </a:p>
        </p:txBody>
      </p:sp>
      <p:sp>
        <p:nvSpPr>
          <p:cNvPr id="24" name="TextBox 23">
            <a:extLst>
              <a:ext uri="{FF2B5EF4-FFF2-40B4-BE49-F238E27FC236}">
                <a16:creationId xmlns:a16="http://schemas.microsoft.com/office/drawing/2014/main" id="{1C417BF5-4BAA-874E-8B45-54D691E5353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181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6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F03BECCA-93A9-8242-A9CF-F227ABEFD8D4}"/>
              </a:ext>
            </a:extLst>
          </p:cNvPr>
          <p:cNvSpPr>
            <a:spLocks noGrp="1"/>
          </p:cNvSpPr>
          <p:nvPr>
            <p:ph type="pic" sz="quarter" idx="21" hasCustomPrompt="1"/>
          </p:nvPr>
        </p:nvSpPr>
        <p:spPr>
          <a:xfrm>
            <a:off x="4724400" y="202068"/>
            <a:ext cx="42291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2C4E7DA-4858-D94C-BD10-B51A44EC8507}"/>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Oval Frame</a:t>
            </a:r>
          </a:p>
        </p:txBody>
      </p:sp>
      <p:sp>
        <p:nvSpPr>
          <p:cNvPr id="17" name="TextBox 16">
            <a:extLst>
              <a:ext uri="{FF2B5EF4-FFF2-40B4-BE49-F238E27FC236}">
                <a16:creationId xmlns:a16="http://schemas.microsoft.com/office/drawing/2014/main" id="{CC02C485-08EF-9A4F-BAD3-027720E1D5F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42C4E7DA-4858-D94C-BD10-B51A44EC8507}"/>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Oval Frame</a:t>
            </a:r>
          </a:p>
        </p:txBody>
      </p:sp>
      <p:sp>
        <p:nvSpPr>
          <p:cNvPr id="24" name="TextBox 23">
            <a:extLst>
              <a:ext uri="{FF2B5EF4-FFF2-40B4-BE49-F238E27FC236}">
                <a16:creationId xmlns:a16="http://schemas.microsoft.com/office/drawing/2014/main" id="{CC02C485-08EF-9A4F-BAD3-027720E1D5F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03139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smtClean="0"/>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20134863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7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98FE01AB-B5F9-A34E-AFBB-66E27AE27216}"/>
              </a:ext>
            </a:extLst>
          </p:cNvPr>
          <p:cNvSpPr>
            <a:spLocks noGrp="1"/>
          </p:cNvSpPr>
          <p:nvPr>
            <p:ph type="pic" sz="quarter" idx="21" hasCustomPrompt="1"/>
          </p:nvPr>
        </p:nvSpPr>
        <p:spPr>
          <a:xfrm>
            <a:off x="4730750" y="241639"/>
            <a:ext cx="4205154"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43259075-0BB8-0148-9444-8D9141259CEE}"/>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Diamond Frame</a:t>
            </a:r>
          </a:p>
        </p:txBody>
      </p:sp>
      <p:sp>
        <p:nvSpPr>
          <p:cNvPr id="17" name="TextBox 16">
            <a:extLst>
              <a:ext uri="{FF2B5EF4-FFF2-40B4-BE49-F238E27FC236}">
                <a16:creationId xmlns:a16="http://schemas.microsoft.com/office/drawing/2014/main" id="{DF45FAD7-69AA-E140-AAA3-B5D7B095225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43259075-0BB8-0148-9444-8D9141259CEE}"/>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Diamond Frame</a:t>
            </a:r>
          </a:p>
        </p:txBody>
      </p:sp>
      <p:sp>
        <p:nvSpPr>
          <p:cNvPr id="24" name="TextBox 23">
            <a:extLst>
              <a:ext uri="{FF2B5EF4-FFF2-40B4-BE49-F238E27FC236}">
                <a16:creationId xmlns:a16="http://schemas.microsoft.com/office/drawing/2014/main" id="{DF45FAD7-69AA-E140-AAA3-B5D7B095225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0126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769" b="13495"/>
          <a:stretch/>
        </p:blipFill>
        <p:spPr>
          <a:xfrm>
            <a:off x="190500" y="2594344"/>
            <a:ext cx="4218590" cy="4035056"/>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4" name="Rounded Rectangle 3">
            <a:extLst>
              <a:ext uri="{FF2B5EF4-FFF2-40B4-BE49-F238E27FC236}">
                <a16:creationId xmlns:a16="http://schemas.microsoft.com/office/drawing/2014/main" id="{DD9FDBE9-E973-F943-BD3F-ECEEBC521C6A}"/>
              </a:ext>
            </a:extLst>
          </p:cNvPr>
          <p:cNvSpPr/>
          <p:nvPr/>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3006130"/>
            <a:ext cx="4229100" cy="1518391"/>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4579157"/>
            <a:ext cx="4229100" cy="1074863"/>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40" y="259858"/>
            <a:ext cx="4175921"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pic>
        <p:nvPicPr>
          <p:cNvPr id="12"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t="14769" b="13495"/>
          <a:stretch/>
        </p:blipFill>
        <p:spPr>
          <a:xfrm>
            <a:off x="190500" y="2594344"/>
            <a:ext cx="4218590" cy="4035056"/>
          </a:xfrm>
          <a:prstGeom prst="rect">
            <a:avLst/>
          </a:prstGeom>
        </p:spPr>
      </p:pic>
      <p:sp>
        <p:nvSpPr>
          <p:cNvPr id="18" name="Rectangle 17">
            <a:extLst>
              <a:ext uri="{FF2B5EF4-FFF2-40B4-BE49-F238E27FC236}">
                <a16:creationId xmlns:a16="http://schemas.microsoft.com/office/drawing/2014/main" id="{B0528901-C157-AF46-A693-27C8080A27E6}"/>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61A8046B-DFC8-2145-94FA-4A86A74443C3}"/>
              </a:ext>
            </a:extLst>
          </p:cNvPr>
          <p:cNvSpPr/>
          <p:nvPr userDrawn="1"/>
        </p:nvSpPr>
        <p:spPr>
          <a:xfrm>
            <a:off x="0" y="0"/>
            <a:ext cx="4572000" cy="243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ounded Rectangle 21">
            <a:extLst>
              <a:ext uri="{FF2B5EF4-FFF2-40B4-BE49-F238E27FC236}">
                <a16:creationId xmlns:a16="http://schemas.microsoft.com/office/drawing/2014/main" id="{DD9FDBE9-E973-F943-BD3F-ECEEBC521C6A}"/>
              </a:ext>
            </a:extLst>
          </p:cNvPr>
          <p:cNvSpPr/>
          <p:nvPr userDrawn="1"/>
        </p:nvSpPr>
        <p:spPr>
          <a:xfrm>
            <a:off x="190500" y="228601"/>
            <a:ext cx="4229100" cy="195703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3" name="TextBox 22">
            <a:extLst>
              <a:ext uri="{FF2B5EF4-FFF2-40B4-BE49-F238E27FC236}">
                <a16:creationId xmlns:a16="http://schemas.microsoft.com/office/drawing/2014/main" id="{798A7FE0-8AFC-C645-8D59-B15F27B8BF83}"/>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Front Cover Slide - Arch Frame</a:t>
            </a:r>
          </a:p>
        </p:txBody>
      </p:sp>
      <p:sp>
        <p:nvSpPr>
          <p:cNvPr id="24" name="TextBox 23">
            <a:extLst>
              <a:ext uri="{FF2B5EF4-FFF2-40B4-BE49-F238E27FC236}">
                <a16:creationId xmlns:a16="http://schemas.microsoft.com/office/drawing/2014/main" id="{EA890F65-B82D-3C48-8484-74BF193CD68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endParaRPr kumimoji="0" lang="en-US" sz="800" b="0" i="0" u="none" strike="noStrike" kern="1200" cap="none" spc="0" normalizeH="0" baseline="0" noProof="0">
              <a:ln>
                <a:noFill/>
              </a:ln>
              <a:solidFill>
                <a:srgbClr val="808080"/>
              </a:solidFill>
              <a:effectLst/>
              <a:uLnTx/>
              <a:uFillTx/>
              <a:latin typeface="Palatino Linotype" panose="02040502050505030304" pitchFamily="18" charset="0"/>
              <a:ea typeface="+mn-ea"/>
              <a:cs typeface="+mn-cs"/>
            </a:endParaRP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57152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mod="1">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4" y="1737968"/>
            <a:ext cx="4215587"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914400"/>
            <a:ext cx="4229100" cy="50292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7" name="Rectangle 16">
            <a:extLst>
              <a:ext uri="{FF2B5EF4-FFF2-40B4-BE49-F238E27FC236}">
                <a16:creationId xmlns:a16="http://schemas.microsoft.com/office/drawing/2014/main" id="{5F2DCCF8-F706-4843-A240-D8DD9F338ACF}"/>
              </a:ext>
            </a:extLst>
          </p:cNvPr>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8"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4014" y="1737968"/>
            <a:ext cx="4215587" cy="3382065"/>
          </a:xfrm>
          <a:prstGeom prst="rect">
            <a:avLst/>
          </a:prstGeom>
        </p:spPr>
      </p:pic>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20" name="TextBox 19">
            <a:extLst>
              <a:ext uri="{FF2B5EF4-FFF2-40B4-BE49-F238E27FC236}">
                <a16:creationId xmlns:a16="http://schemas.microsoft.com/office/drawing/2014/main" id="{2752C9CF-CA7E-EE4E-A535-EDF1F0DB8F87}"/>
              </a:ext>
            </a:extLst>
          </p:cNvPr>
          <p:cNvSpPr txBox="1"/>
          <p:nvPr userDrawn="1"/>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a:latin typeface="Palatino Linotype" panose="02040502050505030304" pitchFamily="18" charset="0"/>
            </a:endParaRPr>
          </a:p>
        </p:txBody>
      </p:sp>
      <p:sp>
        <p:nvSpPr>
          <p:cNvPr id="21" name="TextBox 20">
            <a:extLst>
              <a:ext uri="{FF2B5EF4-FFF2-40B4-BE49-F238E27FC236}">
                <a16:creationId xmlns:a16="http://schemas.microsoft.com/office/drawing/2014/main" id="{745388DD-560B-8644-9873-A24375109417}"/>
              </a:ext>
            </a:extLst>
          </p:cNvPr>
          <p:cNvSpPr txBox="1"/>
          <p:nvPr userDrawn="1"/>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4400" b="0" i="0">
              <a:solidFill>
                <a:schemeClr val="bg1"/>
              </a:solidFill>
              <a:latin typeface="Palatino Linotype" panose="02040502050505030304" pitchFamily="18" charset="0"/>
            </a:endParaRPr>
          </a:p>
        </p:txBody>
      </p:sp>
      <p:sp>
        <p:nvSpPr>
          <p:cNvPr id="22" name="TextBox 21">
            <a:extLst>
              <a:ext uri="{FF2B5EF4-FFF2-40B4-BE49-F238E27FC236}">
                <a16:creationId xmlns:a16="http://schemas.microsoft.com/office/drawing/2014/main" id="{E5AC8940-08BC-D94D-828A-E6980495F04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4069731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4" y="1737968"/>
            <a:ext cx="4215587" cy="338206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44162"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914400"/>
            <a:ext cx="4229100" cy="50292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5F2DCCF8-F706-4843-A240-D8DD9F338ACF}"/>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7"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4014" y="1737968"/>
            <a:ext cx="4215587" cy="3382065"/>
          </a:xfrm>
          <a:prstGeom prst="rect">
            <a:avLst/>
          </a:prstGeom>
        </p:spPr>
      </p:pic>
      <p:sp>
        <p:nvSpPr>
          <p:cNvPr id="18" name="TextBox 17">
            <a:extLst>
              <a:ext uri="{FF2B5EF4-FFF2-40B4-BE49-F238E27FC236}">
                <a16:creationId xmlns:a16="http://schemas.microsoft.com/office/drawing/2014/main" id="{A7D8073F-696A-4D4B-8C5C-41A93B145C5A}"/>
              </a:ext>
            </a:extLst>
          </p:cNvPr>
          <p:cNvSpPr txBox="1"/>
          <p:nvPr userDrawn="1"/>
        </p:nvSpPr>
        <p:spPr>
          <a:xfrm>
            <a:off x="144162"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19" name="TextBox 18">
            <a:extLst>
              <a:ext uri="{FF2B5EF4-FFF2-40B4-BE49-F238E27FC236}">
                <a16:creationId xmlns:a16="http://schemas.microsoft.com/office/drawing/2014/main" id="{2752C9CF-CA7E-EE4E-A535-EDF1F0DB8F87}"/>
              </a:ext>
            </a:extLst>
          </p:cNvPr>
          <p:cNvSpPr txBox="1"/>
          <p:nvPr userDrawn="1"/>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a:latin typeface="Palatino Linotype" panose="02040502050505030304" pitchFamily="18" charset="0"/>
            </a:endParaRPr>
          </a:p>
        </p:txBody>
      </p:sp>
      <p:sp>
        <p:nvSpPr>
          <p:cNvPr id="20" name="TextBox 19">
            <a:extLst>
              <a:ext uri="{FF2B5EF4-FFF2-40B4-BE49-F238E27FC236}">
                <a16:creationId xmlns:a16="http://schemas.microsoft.com/office/drawing/2014/main" id="{C07D8733-2ABE-004F-9A20-2DFA7B01D0FA}"/>
              </a:ext>
            </a:extLst>
          </p:cNvPr>
          <p:cNvSpPr txBox="1"/>
          <p:nvPr userDrawn="1"/>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4400" b="0" i="0">
              <a:latin typeface="Palatino Linotype" panose="02040502050505030304" pitchFamily="18" charset="0"/>
            </a:endParaRPr>
          </a:p>
        </p:txBody>
      </p:sp>
      <p:sp>
        <p:nvSpPr>
          <p:cNvPr id="21" name="TextBox 20">
            <a:extLst>
              <a:ext uri="{FF2B5EF4-FFF2-40B4-BE49-F238E27FC236}">
                <a16:creationId xmlns:a16="http://schemas.microsoft.com/office/drawing/2014/main" id="{0615DA54-EE08-4B48-9706-EAC68AF7364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8666427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Agenda Slide-3">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4" y="1737968"/>
            <a:ext cx="4215587"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914400"/>
            <a:ext cx="4229100" cy="50292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bg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7CC061BC-51B4-C342-83EB-933D44B1100B}"/>
              </a:ext>
            </a:extLst>
          </p:cNvPr>
          <p:cNvSpPr txBox="1"/>
          <p:nvPr/>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7" name="TextBox 16">
            <a:extLst>
              <a:ext uri="{FF2B5EF4-FFF2-40B4-BE49-F238E27FC236}">
                <a16:creationId xmlns:a16="http://schemas.microsoft.com/office/drawing/2014/main" id="{905E27CF-79D9-3D4C-A896-27A714D5116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E5888EDF-9B4E-044A-8CB1-C2E5378327E8}"/>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4" name="Rectangle 13">
            <a:extLst>
              <a:ext uri="{FF2B5EF4-FFF2-40B4-BE49-F238E27FC236}">
                <a16:creationId xmlns:a16="http://schemas.microsoft.com/office/drawing/2014/main" id="{5F2DCCF8-F706-4843-A240-D8DD9F338ACF}"/>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8"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4014" y="1737968"/>
            <a:ext cx="4215587" cy="3382065"/>
          </a:xfrm>
          <a:prstGeom prst="rect">
            <a:avLst/>
          </a:prstGeom>
        </p:spPr>
      </p:pic>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20" name="TextBox 19">
            <a:extLst>
              <a:ext uri="{FF2B5EF4-FFF2-40B4-BE49-F238E27FC236}">
                <a16:creationId xmlns:a16="http://schemas.microsoft.com/office/drawing/2014/main" id="{2752C9CF-CA7E-EE4E-A535-EDF1F0DB8F87}"/>
              </a:ext>
            </a:extLst>
          </p:cNvPr>
          <p:cNvSpPr txBox="1"/>
          <p:nvPr userDrawn="1"/>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a:latin typeface="Palatino Linotype" panose="02040502050505030304" pitchFamily="18" charset="0"/>
            </a:endParaRPr>
          </a:p>
        </p:txBody>
      </p:sp>
      <p:sp>
        <p:nvSpPr>
          <p:cNvPr id="21" name="TextBox 20">
            <a:extLst>
              <a:ext uri="{FF2B5EF4-FFF2-40B4-BE49-F238E27FC236}">
                <a16:creationId xmlns:a16="http://schemas.microsoft.com/office/drawing/2014/main" id="{7CC061BC-51B4-C342-83EB-933D44B1100B}"/>
              </a:ext>
            </a:extLst>
          </p:cNvPr>
          <p:cNvSpPr txBox="1"/>
          <p:nvPr userDrawn="1"/>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Palatino Linotype" panose="02040502050505030304" pitchFamily="18" charset="0"/>
                <a:ea typeface="+mj-ea"/>
                <a:cs typeface="+mj-cs"/>
              </a:rPr>
              <a:t>Agenda</a:t>
            </a:r>
            <a:endParaRPr lang="en-US" sz="4400" b="0" i="0">
              <a:latin typeface="Palatino Linotype" panose="02040502050505030304" pitchFamily="18" charset="0"/>
            </a:endParaRPr>
          </a:p>
        </p:txBody>
      </p:sp>
      <p:sp>
        <p:nvSpPr>
          <p:cNvPr id="22" name="TextBox 21">
            <a:extLst>
              <a:ext uri="{FF2B5EF4-FFF2-40B4-BE49-F238E27FC236}">
                <a16:creationId xmlns:a16="http://schemas.microsoft.com/office/drawing/2014/main" id="{905E27CF-79D9-3D4C-A896-27A714D5116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5845898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enda Slide-4">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4014" y="1737968"/>
            <a:ext cx="4215587" cy="3382065"/>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914400"/>
            <a:ext cx="4229100" cy="50292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dirty="0">
              <a:latin typeface="Girl Scout Display Light" panose="02020003000000000000" pitchFamily="18" charset="0"/>
            </a:endParaRPr>
          </a:p>
        </p:txBody>
      </p:sp>
      <p:sp>
        <p:nvSpPr>
          <p:cNvPr id="3" name="TextBox 2">
            <a:extLst>
              <a:ext uri="{FF2B5EF4-FFF2-40B4-BE49-F238E27FC236}">
                <a16:creationId xmlns:a16="http://schemas.microsoft.com/office/drawing/2014/main" id="{E4F73BCE-C90A-7D41-8D4E-51C9F628AA57}"/>
              </a:ext>
            </a:extLst>
          </p:cNvPr>
          <p:cNvSpPr txBox="1"/>
          <p:nvPr/>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TextBox 15">
            <a:extLst>
              <a:ext uri="{FF2B5EF4-FFF2-40B4-BE49-F238E27FC236}">
                <a16:creationId xmlns:a16="http://schemas.microsoft.com/office/drawing/2014/main" id="{CC60F02C-A714-3B4B-AED8-88BFC2F260C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619D8C1D-FBD2-964C-AC5A-54B36DA7636B}"/>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4" name="Rectangle 13">
            <a:extLst>
              <a:ext uri="{FF2B5EF4-FFF2-40B4-BE49-F238E27FC236}">
                <a16:creationId xmlns:a16="http://schemas.microsoft.com/office/drawing/2014/main" id="{5F2DCCF8-F706-4843-A240-D8DD9F338ACF}"/>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17"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04014" y="1737968"/>
            <a:ext cx="4215587" cy="3382065"/>
          </a:xfrm>
          <a:prstGeom prst="rect">
            <a:avLst/>
          </a:prstGeom>
        </p:spPr>
      </p:pic>
      <p:sp>
        <p:nvSpPr>
          <p:cNvPr id="18" name="TextBox 17">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Agenda Slide – No Image</a:t>
            </a:r>
          </a:p>
        </p:txBody>
      </p:sp>
      <p:sp>
        <p:nvSpPr>
          <p:cNvPr id="19" name="TextBox 18">
            <a:extLst>
              <a:ext uri="{FF2B5EF4-FFF2-40B4-BE49-F238E27FC236}">
                <a16:creationId xmlns:a16="http://schemas.microsoft.com/office/drawing/2014/main" id="{2752C9CF-CA7E-EE4E-A535-EDF1F0DB8F87}"/>
              </a:ext>
            </a:extLst>
          </p:cNvPr>
          <p:cNvSpPr txBox="1"/>
          <p:nvPr userDrawn="1"/>
        </p:nvSpPr>
        <p:spPr>
          <a:xfrm>
            <a:off x="778933" y="-3160889"/>
            <a:ext cx="0" cy="0"/>
          </a:xfrm>
          <a:prstGeom prst="rect">
            <a:avLst/>
          </a:prstGeom>
          <a:noFill/>
          <a:ln>
            <a:noFill/>
          </a:ln>
        </p:spPr>
        <p:txBody>
          <a:bodyPr vert="horz" wrap="none" lIns="91440" tIns="45720" rIns="91440" bIns="45720" rtlCol="0" anchor="ctr">
            <a:noAutofit/>
          </a:bodyPr>
          <a:lstStyle/>
          <a:p>
            <a:pPr algn="l"/>
            <a:endParaRPr lang="en-US" sz="1800" b="0" i="0">
              <a:latin typeface="Palatino Linotype" panose="02040502050505030304" pitchFamily="18" charset="0"/>
            </a:endParaRPr>
          </a:p>
        </p:txBody>
      </p:sp>
      <p:sp>
        <p:nvSpPr>
          <p:cNvPr id="20" name="TextBox 19">
            <a:extLst>
              <a:ext uri="{FF2B5EF4-FFF2-40B4-BE49-F238E27FC236}">
                <a16:creationId xmlns:a16="http://schemas.microsoft.com/office/drawing/2014/main" id="{E4F73BCE-C90A-7D41-8D4E-51C9F628AA57}"/>
              </a:ext>
            </a:extLst>
          </p:cNvPr>
          <p:cNvSpPr txBox="1"/>
          <p:nvPr userDrawn="1"/>
        </p:nvSpPr>
        <p:spPr>
          <a:xfrm>
            <a:off x="266700" y="2970460"/>
            <a:ext cx="4076700" cy="917985"/>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bg1"/>
                </a:solidFill>
                <a:effectLst/>
                <a:uLnTx/>
                <a:uFillTx/>
                <a:latin typeface="Palatino Linotype" panose="02040502050505030304" pitchFamily="18" charset="0"/>
                <a:ea typeface="+mj-ea"/>
                <a:cs typeface="+mj-cs"/>
              </a:rPr>
              <a:t>Agenda</a:t>
            </a:r>
            <a:endParaRPr lang="en-US" sz="4400" b="0" i="0">
              <a:solidFill>
                <a:schemeClr val="bg1"/>
              </a:solidFill>
              <a:latin typeface="Palatino Linotype" panose="02040502050505030304" pitchFamily="18" charset="0"/>
            </a:endParaRPr>
          </a:p>
        </p:txBody>
      </p:sp>
      <p:sp>
        <p:nvSpPr>
          <p:cNvPr id="21" name="TextBox 20">
            <a:extLst>
              <a:ext uri="{FF2B5EF4-FFF2-40B4-BE49-F238E27FC236}">
                <a16:creationId xmlns:a16="http://schemas.microsoft.com/office/drawing/2014/main" id="{CC60F02C-A714-3B4B-AED8-88BFC2F260C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Agenda Items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16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6223635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8" name="TextBox 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3" name="TextBox 12">
            <a:extLst>
              <a:ext uri="{FF2B5EF4-FFF2-40B4-BE49-F238E27FC236}">
                <a16:creationId xmlns:a16="http://schemas.microsoft.com/office/drawing/2014/main" id="{28367C75-B0FA-E14E-8B96-6A72197004ED}"/>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(Star Green)</a:t>
            </a:r>
          </a:p>
        </p:txBody>
      </p:sp>
      <p:sp>
        <p:nvSpPr>
          <p:cNvPr id="14" name="TextBox 13">
            <a:extLst>
              <a:ext uri="{FF2B5EF4-FFF2-40B4-BE49-F238E27FC236}">
                <a16:creationId xmlns:a16="http://schemas.microsoft.com/office/drawing/2014/main" id="{CF6A63BA-37D6-9545-8FC3-D9E6AB0F979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3444272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38" name="TextBox 37">
            <a:extLst>
              <a:ext uri="{FF2B5EF4-FFF2-40B4-BE49-F238E27FC236}">
                <a16:creationId xmlns:a16="http://schemas.microsoft.com/office/drawing/2014/main" id="{28367C75-B0FA-E14E-8B96-6A72197004ED}"/>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(Faded Mosaic Background)</a:t>
            </a:r>
          </a:p>
        </p:txBody>
      </p:sp>
      <p:grpSp>
        <p:nvGrpSpPr>
          <p:cNvPr id="40" name="Group 39">
            <a:extLst>
              <a:ext uri="{FF2B5EF4-FFF2-40B4-BE49-F238E27FC236}">
                <a16:creationId xmlns:a16="http://schemas.microsoft.com/office/drawing/2014/main" id="{F8C04CED-61D5-0F48-9D46-1A815CFC0B12}"/>
              </a:ext>
            </a:extLst>
          </p:cNvPr>
          <p:cNvGrpSpPr/>
          <p:nvPr userDrawn="1"/>
        </p:nvGrpSpPr>
        <p:grpSpPr>
          <a:xfrm>
            <a:off x="0" y="-1"/>
            <a:ext cx="9290198" cy="6892516"/>
            <a:chOff x="0" y="-1"/>
            <a:chExt cx="9290198" cy="5169387"/>
          </a:xfrm>
        </p:grpSpPr>
        <p:grpSp>
          <p:nvGrpSpPr>
            <p:cNvPr id="41" name="Group 40">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61" name="Rectangle 60">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2" name="Rectangle 61">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3" name="Rectangle 62">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4" name="Rectangle 63">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5" name="Rectangle 64">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6" name="Rectangle 65">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67" name="Rectangle 66">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pic>
            <p:nvPicPr>
              <p:cNvPr id="68"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2001520" y="2048510"/>
                <a:ext cx="1463040" cy="1463040"/>
              </a:xfrm>
              <a:prstGeom prst="rect">
                <a:avLst/>
              </a:prstGeom>
            </p:spPr>
          </p:pic>
          <p:pic>
            <p:nvPicPr>
              <p:cNvPr id="69"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rot="5400000">
                <a:off x="7000212" y="2999548"/>
                <a:ext cx="2468880" cy="1485541"/>
              </a:xfrm>
              <a:prstGeom prst="rect">
                <a:avLst/>
              </a:prstGeom>
            </p:spPr>
          </p:pic>
          <p:pic>
            <p:nvPicPr>
              <p:cNvPr id="70"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rcRect b="12868"/>
              <a:stretch/>
            </p:blipFill>
            <p:spPr>
              <a:xfrm>
                <a:off x="3847792" y="3894605"/>
                <a:ext cx="1463040" cy="1274781"/>
              </a:xfrm>
              <a:prstGeom prst="rect">
                <a:avLst/>
              </a:prstGeom>
            </p:spPr>
          </p:pic>
          <p:pic>
            <p:nvPicPr>
              <p:cNvPr id="71"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190500" y="257175"/>
                <a:ext cx="1463457" cy="1371600"/>
              </a:xfrm>
              <a:prstGeom prst="rect">
                <a:avLst/>
              </a:prstGeom>
            </p:spPr>
          </p:pic>
          <p:pic>
            <p:nvPicPr>
              <p:cNvPr id="72"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36" cstate="email">
                <a:extLst>
                  <a:ext uri="{28A0092B-C50C-407E-A947-70E740481C1C}">
                    <a14:useLocalDpi xmlns:a14="http://schemas.microsoft.com/office/drawing/2010/main"/>
                  </a:ext>
                  <a:ext uri="{96DAC541-7B7A-43D3-8B79-37D633B846F1}">
                    <asvg:svgBlip xmlns:asvg="http://schemas.microsoft.com/office/drawing/2016/SVG/main" xmlns="" r:embed="rId37"/>
                  </a:ext>
                </a:extLst>
              </a:blip>
              <a:srcRect t="32991"/>
              <a:stretch/>
            </p:blipFill>
            <p:spPr>
              <a:xfrm>
                <a:off x="3873156" y="0"/>
                <a:ext cx="1371600" cy="781816"/>
              </a:xfrm>
              <a:prstGeom prst="rect">
                <a:avLst/>
              </a:prstGeom>
            </p:spPr>
          </p:pic>
          <p:pic>
            <p:nvPicPr>
              <p:cNvPr id="73"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5665694" y="1231527"/>
                <a:ext cx="1463457" cy="1371600"/>
              </a:xfrm>
              <a:prstGeom prst="rect">
                <a:avLst/>
              </a:prstGeom>
            </p:spPr>
          </p:pic>
        </p:grpSp>
        <p:grpSp>
          <p:nvGrpSpPr>
            <p:cNvPr id="42" name="Group 41">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59"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2028039" y="252244"/>
                <a:ext cx="1371600" cy="1371600"/>
              </a:xfrm>
              <a:prstGeom prst="rect">
                <a:avLst/>
              </a:prstGeom>
            </p:spPr>
          </p:pic>
          <p:pic>
            <p:nvPicPr>
              <p:cNvPr id="60"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38" cstate="email">
                <a:extLst>
                  <a:ext uri="{28A0092B-C50C-407E-A947-70E740481C1C}">
                    <a14:useLocalDpi xmlns:a14="http://schemas.microsoft.com/office/drawing/2010/main"/>
                  </a:ext>
                  <a:ext uri="{96DAC541-7B7A-43D3-8B79-37D633B846F1}">
                    <asvg:svgBlip xmlns:asvg="http://schemas.microsoft.com/office/drawing/2016/SVG/main" xmlns="" r:embed="rId39"/>
                  </a:ext>
                </a:extLst>
              </a:blip>
              <a:srcRect t="29166"/>
              <a:stretch/>
            </p:blipFill>
            <p:spPr>
              <a:xfrm>
                <a:off x="2028039" y="-1"/>
                <a:ext cx="1371600" cy="971551"/>
              </a:xfrm>
              <a:prstGeom prst="rect">
                <a:avLst/>
              </a:prstGeom>
            </p:spPr>
          </p:pic>
        </p:grpSp>
        <p:pic>
          <p:nvPicPr>
            <p:cNvPr id="43"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40" cstate="email">
              <a:extLst>
                <a:ext uri="{28A0092B-C50C-407E-A947-70E740481C1C}">
                  <a14:useLocalDpi xmlns:a14="http://schemas.microsoft.com/office/drawing/2010/main"/>
                </a:ext>
                <a:ext uri="{96DAC541-7B7A-43D3-8B79-37D633B846F1}">
                  <asvg:svgBlip xmlns:asvg="http://schemas.microsoft.com/office/drawing/2016/SVG/main" xmlns="" r:embed="rId41"/>
                </a:ext>
              </a:extLst>
            </a:blip>
            <a:srcRect b="17445"/>
            <a:stretch/>
          </p:blipFill>
          <p:spPr>
            <a:xfrm>
              <a:off x="2032000" y="3858261"/>
              <a:ext cx="1371600" cy="1285240"/>
            </a:xfrm>
            <a:prstGeom prst="rect">
              <a:avLst/>
            </a:prstGeom>
          </p:spPr>
        </p:pic>
        <p:sp>
          <p:nvSpPr>
            <p:cNvPr id="44" name="TextBox 43">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pic>
          <p:nvPicPr>
            <p:cNvPr id="46"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42"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rcRect t="43015"/>
            <a:stretch/>
          </p:blipFill>
          <p:spPr>
            <a:xfrm>
              <a:off x="5657850" y="-1"/>
              <a:ext cx="1463040" cy="833717"/>
            </a:xfrm>
            <a:prstGeom prst="rect">
              <a:avLst/>
            </a:prstGeom>
          </p:spPr>
        </p:pic>
        <p:pic>
          <p:nvPicPr>
            <p:cNvPr id="50"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44" cstate="email">
              <a:extLst>
                <a:ext uri="{28A0092B-C50C-407E-A947-70E740481C1C}">
                  <a14:useLocalDpi xmlns:a14="http://schemas.microsoft.com/office/drawing/2010/main"/>
                </a:ext>
                <a:ext uri="{96DAC541-7B7A-43D3-8B79-37D633B846F1}">
                  <asvg:svgBlip xmlns:asvg="http://schemas.microsoft.com/office/drawing/2016/SVG/main" xmlns="" r:embed="rId45"/>
                </a:ext>
              </a:extLst>
            </a:blip>
            <a:srcRect t="-1" b="-1786"/>
            <a:stretch/>
          </p:blipFill>
          <p:spPr>
            <a:xfrm>
              <a:off x="5674603" y="3037915"/>
              <a:ext cx="1463040" cy="2024903"/>
            </a:xfrm>
            <a:prstGeom prst="rect">
              <a:avLst/>
            </a:prstGeom>
          </p:spPr>
        </p:pic>
        <p:pic>
          <p:nvPicPr>
            <p:cNvPr id="51"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xmlns="" r:embed="rId47"/>
                </a:ext>
              </a:extLst>
            </a:blip>
            <a:stretch>
              <a:fillRect/>
            </a:stretch>
          </p:blipFill>
          <p:spPr>
            <a:xfrm rot="5400000">
              <a:off x="3488337" y="1683466"/>
              <a:ext cx="2194560" cy="1382570"/>
            </a:xfrm>
            <a:prstGeom prst="rect">
              <a:avLst/>
            </a:prstGeom>
          </p:spPr>
        </p:pic>
        <p:pic>
          <p:nvPicPr>
            <p:cNvPr id="5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xmlns="" r:embed="rId49"/>
                </a:ext>
              </a:extLst>
            </a:blip>
            <a:stretch>
              <a:fillRect/>
            </a:stretch>
          </p:blipFill>
          <p:spPr>
            <a:xfrm rot="1800000">
              <a:off x="7406640" y="510844"/>
              <a:ext cx="1645920" cy="1645920"/>
            </a:xfrm>
            <a:prstGeom prst="rect">
              <a:avLst/>
            </a:prstGeom>
          </p:spPr>
        </p:pic>
        <p:pic>
          <p:nvPicPr>
            <p:cNvPr id="55"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50" cstate="email">
              <a:extLst>
                <a:ext uri="{28A0092B-C50C-407E-A947-70E740481C1C}">
                  <a14:useLocalDpi xmlns:a14="http://schemas.microsoft.com/office/drawing/2010/main"/>
                </a:ext>
                <a:ext uri="{96DAC541-7B7A-43D3-8B79-37D633B846F1}">
                  <asvg:svgBlip xmlns:asvg="http://schemas.microsoft.com/office/drawing/2016/SVG/main" xmlns="" r:embed="rId51"/>
                </a:ext>
              </a:extLst>
            </a:blip>
            <a:srcRect t="92371"/>
            <a:stretch/>
          </p:blipFill>
          <p:spPr>
            <a:xfrm>
              <a:off x="7492701" y="0"/>
              <a:ext cx="1463040" cy="139512"/>
            </a:xfrm>
            <a:prstGeom prst="rect">
              <a:avLst/>
            </a:prstGeom>
          </p:spPr>
        </p:pic>
        <p:grpSp>
          <p:nvGrpSpPr>
            <p:cNvPr id="56" name="Group 55">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5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342900" y="2045970"/>
                <a:ext cx="1103159" cy="1371600"/>
              </a:xfrm>
              <a:prstGeom prst="rect">
                <a:avLst/>
              </a:prstGeom>
            </p:spPr>
          </p:pic>
          <p:pic>
            <p:nvPicPr>
              <p:cNvPr id="58"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342900" y="2913074"/>
                <a:ext cx="1103160" cy="1371600"/>
              </a:xfrm>
              <a:prstGeom prst="rect">
                <a:avLst/>
              </a:prstGeom>
            </p:spPr>
          </p:pic>
        </p:grpSp>
      </p:grpSp>
      <p:sp>
        <p:nvSpPr>
          <p:cNvPr id="74" name="TextBox 73">
            <a:extLst>
              <a:ext uri="{FF2B5EF4-FFF2-40B4-BE49-F238E27FC236}">
                <a16:creationId xmlns:a16="http://schemas.microsoft.com/office/drawing/2014/main" id="{5787C890-07DB-804A-AFB7-B2E80B9FD63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2130908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p:nvGrpSpPr>
        <p:grpSpPr>
          <a:xfrm>
            <a:off x="0" y="6608354"/>
            <a:ext cx="9144000" cy="254857"/>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grpSp>
        <p:nvGrpSpPr>
          <p:cNvPr id="16" name="Group 15">
            <a:extLst>
              <a:ext uri="{FF2B5EF4-FFF2-40B4-BE49-F238E27FC236}">
                <a16:creationId xmlns:a16="http://schemas.microsoft.com/office/drawing/2014/main" id="{E84FE284-CC7D-1F49-83AD-895470CCD80A}"/>
              </a:ext>
            </a:extLst>
          </p:cNvPr>
          <p:cNvGrpSpPr/>
          <p:nvPr userDrawn="1"/>
        </p:nvGrpSpPr>
        <p:grpSpPr>
          <a:xfrm>
            <a:off x="0" y="6608354"/>
            <a:ext cx="9144000" cy="254857"/>
            <a:chOff x="0" y="4956265"/>
            <a:chExt cx="9144000" cy="191143"/>
          </a:xfrm>
        </p:grpSpPr>
        <p:sp>
          <p:nvSpPr>
            <p:cNvPr id="17" name="Rectangle 16">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Rectangle 17">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Rectangle 18">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Rectangle 19">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1" name="Rectangle 20">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2"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3"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4"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25" name="TextBox 24">
            <a:extLst>
              <a:ext uri="{FF2B5EF4-FFF2-40B4-BE49-F238E27FC236}">
                <a16:creationId xmlns:a16="http://schemas.microsoft.com/office/drawing/2014/main" id="{28367C75-B0FA-E14E-8B96-6A72197004ED}"/>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(Faded Mosaic Background)</a:t>
            </a:r>
          </a:p>
        </p:txBody>
      </p:sp>
      <p:sp>
        <p:nvSpPr>
          <p:cNvPr id="26" name="TextBox 25">
            <a:extLst>
              <a:ext uri="{FF2B5EF4-FFF2-40B4-BE49-F238E27FC236}">
                <a16:creationId xmlns:a16="http://schemas.microsoft.com/office/drawing/2014/main" id="{5787C890-07DB-804A-AFB7-B2E80B9FD63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7851859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0" name="TextBox 9">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1" name="TextBox 10">
            <a:extLst>
              <a:ext uri="{FF2B5EF4-FFF2-40B4-BE49-F238E27FC236}">
                <a16:creationId xmlns:a16="http://schemas.microsoft.com/office/drawing/2014/main" id="{28367C75-B0FA-E14E-8B96-6A72197004ED}"/>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Blank Slide (Girl Scout Green)</a:t>
            </a:r>
          </a:p>
        </p:txBody>
      </p:sp>
      <p:sp>
        <p:nvSpPr>
          <p:cNvPr id="14" name="TextBox 13">
            <a:extLst>
              <a:ext uri="{FF2B5EF4-FFF2-40B4-BE49-F238E27FC236}">
                <a16:creationId xmlns:a16="http://schemas.microsoft.com/office/drawing/2014/main" id="{044A07E0-D92F-8040-9AFA-DEC2FCF49F8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0902442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4014791" y="0"/>
            <a:ext cx="5129213" cy="6858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1046658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6615485"/>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p:nvGrpSpPr>
        <p:grpSpPr>
          <a:xfrm>
            <a:off x="0" y="6608354"/>
            <a:ext cx="9144000" cy="254857"/>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p>
          <a:p>
            <a:pPr algn="l"/>
            <a:r>
              <a:rPr lang="en-US" sz="800" b="0" i="0" dirty="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dirty="0">
              <a:solidFill>
                <a:srgbClr val="FF0000"/>
              </a:solidFill>
              <a:latin typeface="Girl Scout Display Light" panose="02020003000000000000" pitchFamily="18" charset="0"/>
            </a:endParaRP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grpSp>
        <p:nvGrpSpPr>
          <p:cNvPr id="21" name="Group 20">
            <a:extLst>
              <a:ext uri="{FF2B5EF4-FFF2-40B4-BE49-F238E27FC236}">
                <a16:creationId xmlns:a16="http://schemas.microsoft.com/office/drawing/2014/main" id="{D51BCFCE-BB6A-7943-ABDA-7961ADEBF4EB}"/>
              </a:ext>
            </a:extLst>
          </p:cNvPr>
          <p:cNvGrpSpPr/>
          <p:nvPr userDrawn="1"/>
        </p:nvGrpSpPr>
        <p:grpSpPr>
          <a:xfrm>
            <a:off x="0" y="6608354"/>
            <a:ext cx="9144000" cy="254857"/>
            <a:chOff x="0" y="4956265"/>
            <a:chExt cx="9144000" cy="191143"/>
          </a:xfrm>
        </p:grpSpPr>
        <p:sp>
          <p:nvSpPr>
            <p:cNvPr id="22" name="Rectangle 2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3" name="Rectangle 2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6" name="Rectangle 2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30" name="TextBox 29">
            <a:extLst>
              <a:ext uri="{FF2B5EF4-FFF2-40B4-BE49-F238E27FC236}">
                <a16:creationId xmlns:a16="http://schemas.microsoft.com/office/drawing/2014/main" id="{3912D466-75DF-5045-8027-60B5404FC8B5}"/>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Full Bleed Background Image – No Text</a:t>
            </a:r>
          </a:p>
        </p:txBody>
      </p:sp>
      <p:sp>
        <p:nvSpPr>
          <p:cNvPr id="31" name="TextBox 30">
            <a:extLst>
              <a:ext uri="{FF2B5EF4-FFF2-40B4-BE49-F238E27FC236}">
                <a16:creationId xmlns:a16="http://schemas.microsoft.com/office/drawing/2014/main" id="{0DFCB572-6CF0-7248-8DA7-980A1E1637D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Slide Elements:</a:t>
            </a:r>
          </a:p>
          <a:p>
            <a:pPr algn="l"/>
            <a:r>
              <a:rPr lang="en-US" sz="800" b="0" i="0">
                <a:solidFill>
                  <a:srgbClr val="808080"/>
                </a:solidFill>
                <a:latin typeface="Palatino Linotype" panose="02040502050505030304"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IMPORTANT: Make sure the arrangement of the  “Background Image Holder” is behind all of the text elements on the slide. (Slide Section Name, Slide Number, and Legal copy) ***</a:t>
            </a:r>
            <a:endParaRPr lang="en-US" sz="800" b="0" i="0">
              <a:solidFill>
                <a:srgbClr val="FF0000"/>
              </a:solidFill>
              <a:latin typeface="Palatino Linotype" panose="02040502050505030304" pitchFamily="18" charset="0"/>
            </a:endParaRP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p:txBody>
      </p:sp>
    </p:spTree>
    <p:extLst>
      <p:ext uri="{BB962C8B-B14F-4D97-AF65-F5344CB8AC3E}">
        <p14:creationId xmlns:p14="http://schemas.microsoft.com/office/powerpoint/2010/main" val="368753855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peaker Slide - 1 Holder - Oc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Octagon Frame</a:t>
            </a:r>
          </a:p>
        </p:txBody>
      </p:sp>
      <p:sp>
        <p:nvSpPr>
          <p:cNvPr id="10" name="Picture Placeholder 32">
            <a:extLst>
              <a:ext uri="{FF2B5EF4-FFF2-40B4-BE49-F238E27FC236}">
                <a16:creationId xmlns:a16="http://schemas.microsoft.com/office/drawing/2014/main" id="{4D11CA2A-999F-9243-83EC-50E462B72C21}"/>
              </a:ext>
            </a:extLst>
          </p:cNvPr>
          <p:cNvSpPr>
            <a:spLocks noGrp="1" noChangeAspect="1"/>
          </p:cNvSpPr>
          <p:nvPr>
            <p:ph type="pic" sz="quarter" idx="16" hasCustomPrompt="1"/>
          </p:nvPr>
        </p:nvSpPr>
        <p:spPr>
          <a:xfrm>
            <a:off x="599420" y="219803"/>
            <a:ext cx="3373160" cy="512064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5FD9B2CD-986C-C74E-BEA4-C52C3E3FA57E}"/>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D9199640-3D5A-594D-8AF5-6629D9B56A00}"/>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45AC4D06-672B-C141-8A97-C3B4A52C927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Octagon Frame</a:t>
            </a:r>
          </a:p>
        </p:txBody>
      </p:sp>
      <p:sp>
        <p:nvSpPr>
          <p:cNvPr id="13" name="TextBox 12">
            <a:extLst>
              <a:ext uri="{FF2B5EF4-FFF2-40B4-BE49-F238E27FC236}">
                <a16:creationId xmlns:a16="http://schemas.microsoft.com/office/drawing/2014/main" id="{45AC4D06-672B-C141-8A97-C3B4A52C927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19023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5" y="237785"/>
            <a:ext cx="3369291" cy="512064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Barrel Frame</a:t>
            </a:r>
          </a:p>
        </p:txBody>
      </p:sp>
      <p:sp>
        <p:nvSpPr>
          <p:cNvPr id="16" name="TextBox 15">
            <a:extLst>
              <a:ext uri="{FF2B5EF4-FFF2-40B4-BE49-F238E27FC236}">
                <a16:creationId xmlns:a16="http://schemas.microsoft.com/office/drawing/2014/main" id="{E1DFEAF5-27FC-644F-8B82-2A210DF549F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88144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1" y="242051"/>
            <a:ext cx="3394139" cy="512064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Pennant Frame</a:t>
            </a:r>
          </a:p>
        </p:txBody>
      </p:sp>
      <p:sp>
        <p:nvSpPr>
          <p:cNvPr id="16" name="TextBox 15">
            <a:extLst>
              <a:ext uri="{FF2B5EF4-FFF2-40B4-BE49-F238E27FC236}">
                <a16:creationId xmlns:a16="http://schemas.microsoft.com/office/drawing/2014/main" id="{7E9D2DF5-488B-FC42-AC03-29494E290002}"/>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61741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peaker Slide - 1 Holder - Pentag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Pentagon Frame</a:t>
            </a:r>
          </a:p>
        </p:txBody>
      </p:sp>
      <p:sp>
        <p:nvSpPr>
          <p:cNvPr id="11" name="Picture Placeholder 10">
            <a:extLst>
              <a:ext uri="{FF2B5EF4-FFF2-40B4-BE49-F238E27FC236}">
                <a16:creationId xmlns:a16="http://schemas.microsoft.com/office/drawing/2014/main" id="{58633774-F69E-8B4E-A337-1951B724D5D5}"/>
              </a:ext>
            </a:extLst>
          </p:cNvPr>
          <p:cNvSpPr>
            <a:spLocks noGrp="1"/>
          </p:cNvSpPr>
          <p:nvPr>
            <p:ph type="pic" sz="quarter" idx="21" hasCustomPrompt="1"/>
          </p:nvPr>
        </p:nvSpPr>
        <p:spPr>
          <a:xfrm>
            <a:off x="593637" y="228600"/>
            <a:ext cx="3384727" cy="5124451"/>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2" name="TextBox 11">
            <a:extLst>
              <a:ext uri="{FF2B5EF4-FFF2-40B4-BE49-F238E27FC236}">
                <a16:creationId xmlns:a16="http://schemas.microsoft.com/office/drawing/2014/main" id="{B2317B35-9189-AD44-8A30-812BD86BBF9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EAD0AD2-D600-E343-9AC9-6A6BC31AF791}"/>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38EC7AE7-CD78-E04C-BA8F-17B4BCAA5513}"/>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0" name="Footer Placeholder 4">
            <a:extLst>
              <a:ext uri="{FF2B5EF4-FFF2-40B4-BE49-F238E27FC236}">
                <a16:creationId xmlns:a16="http://schemas.microsoft.com/office/drawing/2014/main" id="{71598637-B2C5-774C-A193-D0351CE18180}"/>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Pentagon Frame</a:t>
            </a:r>
          </a:p>
        </p:txBody>
      </p:sp>
      <p:sp>
        <p:nvSpPr>
          <p:cNvPr id="16" name="TextBox 15">
            <a:extLst>
              <a:ext uri="{FF2B5EF4-FFF2-40B4-BE49-F238E27FC236}">
                <a16:creationId xmlns:a16="http://schemas.microsoft.com/office/drawing/2014/main" id="{B2317B35-9189-AD44-8A30-812BD86BBF9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0891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peaker Slide - 1 Holder - Notche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Notched Frame</a:t>
            </a:r>
          </a:p>
        </p:txBody>
      </p:sp>
      <p:sp>
        <p:nvSpPr>
          <p:cNvPr id="10" name="Picture Placeholder 31">
            <a:extLst>
              <a:ext uri="{FF2B5EF4-FFF2-40B4-BE49-F238E27FC236}">
                <a16:creationId xmlns:a16="http://schemas.microsoft.com/office/drawing/2014/main" id="{F43800E0-CBF7-DE4A-8BE9-BF5111E4C7F0}"/>
              </a:ext>
            </a:extLst>
          </p:cNvPr>
          <p:cNvSpPr>
            <a:spLocks noGrp="1" noChangeAspect="1"/>
          </p:cNvSpPr>
          <p:nvPr>
            <p:ph type="pic" sz="quarter" idx="16" hasCustomPrompt="1"/>
          </p:nvPr>
        </p:nvSpPr>
        <p:spPr>
          <a:xfrm>
            <a:off x="592783" y="259976"/>
            <a:ext cx="3386434" cy="512064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3FEFE0BB-CC49-DF48-A71F-5FCFAA46C250}"/>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94F82380-839B-0A4D-BA2F-993957356A25}"/>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F6200F6B-F491-2149-AA3D-A4E946F6302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B29D3B0F-3338-374F-A425-3BAA5F4284C7}"/>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Notched Frame</a:t>
            </a:r>
          </a:p>
        </p:txBody>
      </p:sp>
      <p:sp>
        <p:nvSpPr>
          <p:cNvPr id="16" name="TextBox 15">
            <a:extLst>
              <a:ext uri="{FF2B5EF4-FFF2-40B4-BE49-F238E27FC236}">
                <a16:creationId xmlns:a16="http://schemas.microsoft.com/office/drawing/2014/main" id="{F6200F6B-F491-2149-AA3D-A4E946F6302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46228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peaker Slide - 1 Holder - Ova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lvl="1" algn="ctr"/>
            <a:r>
              <a:rPr lang="en-US" sz="1800" b="0" i="0" dirty="0">
                <a:solidFill>
                  <a:srgbClr val="808080"/>
                </a:solidFill>
                <a:latin typeface="Girl Scout Display Light" panose="02020003000000000000" pitchFamily="18" charset="0"/>
              </a:rPr>
              <a:t>Text w/ Images | 1 Holder | Oval Frame</a:t>
            </a:r>
          </a:p>
        </p:txBody>
      </p:sp>
      <p:sp>
        <p:nvSpPr>
          <p:cNvPr id="10" name="Picture Placeholder 17">
            <a:extLst>
              <a:ext uri="{FF2B5EF4-FFF2-40B4-BE49-F238E27FC236}">
                <a16:creationId xmlns:a16="http://schemas.microsoft.com/office/drawing/2014/main" id="{3E9D1A83-6FFB-CB4D-BF67-0F2752AEC935}"/>
              </a:ext>
            </a:extLst>
          </p:cNvPr>
          <p:cNvSpPr>
            <a:spLocks noGrp="1" noChangeAspect="1"/>
          </p:cNvSpPr>
          <p:nvPr>
            <p:ph type="pic" sz="quarter" idx="16" hasCustomPrompt="1"/>
          </p:nvPr>
        </p:nvSpPr>
        <p:spPr>
          <a:xfrm>
            <a:off x="596408" y="228600"/>
            <a:ext cx="3379184" cy="512064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A51380D2-F93F-A948-81D0-D12F3D6C6DC2}"/>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59CA9791-C17C-684B-BB32-F0EC10284B23}"/>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294F2A34-1037-8846-A5DD-F9F857EDB28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3802EB-A85D-D143-9B0E-8166A05AB8B2}"/>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lvl="1" algn="ctr"/>
            <a:r>
              <a:rPr lang="en-US" sz="1800" b="0" i="0">
                <a:solidFill>
                  <a:srgbClr val="808080"/>
                </a:solidFill>
                <a:latin typeface="Palatino Linotype" panose="02040502050505030304" pitchFamily="18" charset="0"/>
              </a:rPr>
              <a:t>Text w/ Images | 1 Holder | Oval Frame</a:t>
            </a:r>
          </a:p>
        </p:txBody>
      </p:sp>
      <p:sp>
        <p:nvSpPr>
          <p:cNvPr id="16" name="TextBox 15">
            <a:extLst>
              <a:ext uri="{FF2B5EF4-FFF2-40B4-BE49-F238E27FC236}">
                <a16:creationId xmlns:a16="http://schemas.microsoft.com/office/drawing/2014/main" id="{294F2A34-1037-8846-A5DD-F9F857EDB28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0475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peaker Slide - 1 Holder - Diamond">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Diamond Frame</a:t>
            </a:r>
          </a:p>
        </p:txBody>
      </p:sp>
      <p:sp>
        <p:nvSpPr>
          <p:cNvPr id="10" name="Picture Placeholder 12">
            <a:extLst>
              <a:ext uri="{FF2B5EF4-FFF2-40B4-BE49-F238E27FC236}">
                <a16:creationId xmlns:a16="http://schemas.microsoft.com/office/drawing/2014/main" id="{7B479D93-D113-4E44-8127-2A3D1C726EA5}"/>
              </a:ext>
            </a:extLst>
          </p:cNvPr>
          <p:cNvSpPr>
            <a:spLocks noGrp="1"/>
          </p:cNvSpPr>
          <p:nvPr>
            <p:ph type="pic" sz="quarter" idx="16" hasCustomPrompt="1"/>
          </p:nvPr>
        </p:nvSpPr>
        <p:spPr>
          <a:xfrm>
            <a:off x="591004" y="228601"/>
            <a:ext cx="3389992" cy="512064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6648C37A-0A12-E549-84E9-74A00DEA8589}"/>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8CA34A27-401E-F444-B90D-B4E2356CA355}"/>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11008407-E12C-1342-BEE0-DDA0280A9B5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D9DCB31E-443C-AD45-8135-9A0534ED9C89}"/>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Diamond Frame</a:t>
            </a:r>
          </a:p>
        </p:txBody>
      </p:sp>
      <p:sp>
        <p:nvSpPr>
          <p:cNvPr id="16" name="TextBox 15">
            <a:extLst>
              <a:ext uri="{FF2B5EF4-FFF2-40B4-BE49-F238E27FC236}">
                <a16:creationId xmlns:a16="http://schemas.microsoft.com/office/drawing/2014/main" id="{11008407-E12C-1342-BEE0-DDA0280A9B5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79868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peaker Slide - 1 Holder - Arch">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Arch Frame</a:t>
            </a:r>
          </a:p>
        </p:txBody>
      </p:sp>
      <p:sp>
        <p:nvSpPr>
          <p:cNvPr id="10" name="Picture Placeholder 19">
            <a:extLst>
              <a:ext uri="{FF2B5EF4-FFF2-40B4-BE49-F238E27FC236}">
                <a16:creationId xmlns:a16="http://schemas.microsoft.com/office/drawing/2014/main" id="{D27449B8-5EC6-5345-A900-60DDA7A84F8F}"/>
              </a:ext>
            </a:extLst>
          </p:cNvPr>
          <p:cNvSpPr>
            <a:spLocks noGrp="1" noChangeAspect="1"/>
          </p:cNvSpPr>
          <p:nvPr>
            <p:ph type="pic" sz="quarter" idx="16" hasCustomPrompt="1"/>
          </p:nvPr>
        </p:nvSpPr>
        <p:spPr>
          <a:xfrm>
            <a:off x="582765" y="228600"/>
            <a:ext cx="3406470" cy="512064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21" name="Text Placeholder 46">
            <a:extLst>
              <a:ext uri="{FF2B5EF4-FFF2-40B4-BE49-F238E27FC236}">
                <a16:creationId xmlns:a16="http://schemas.microsoft.com/office/drawing/2014/main" id="{41B9B1FD-5157-A345-B3E0-98B444773864}"/>
              </a:ext>
            </a:extLst>
          </p:cNvPr>
          <p:cNvSpPr>
            <a:spLocks noGrp="1"/>
          </p:cNvSpPr>
          <p:nvPr>
            <p:ph type="body" sz="quarter" idx="15" hasCustomPrompt="1"/>
          </p:nvPr>
        </p:nvSpPr>
        <p:spPr>
          <a:xfrm>
            <a:off x="44202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1" name="Title 5">
            <a:extLst>
              <a:ext uri="{FF2B5EF4-FFF2-40B4-BE49-F238E27FC236}">
                <a16:creationId xmlns:a16="http://schemas.microsoft.com/office/drawing/2014/main" id="{1882E914-C10F-FC45-A554-74EA9FF9098E}"/>
              </a:ext>
            </a:extLst>
          </p:cNvPr>
          <p:cNvSpPr>
            <a:spLocks noGrp="1"/>
          </p:cNvSpPr>
          <p:nvPr>
            <p:ph type="title" hasCustomPrompt="1"/>
          </p:nvPr>
        </p:nvSpPr>
        <p:spPr>
          <a:xfrm>
            <a:off x="44196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3" name="TextBox 12">
            <a:extLst>
              <a:ext uri="{FF2B5EF4-FFF2-40B4-BE49-F238E27FC236}">
                <a16:creationId xmlns:a16="http://schemas.microsoft.com/office/drawing/2014/main" id="{95286349-2DD9-4A4B-88A0-FB8B650414D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AA2D2062-01C2-F84B-9C41-0119C04BAA4F}"/>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- 1 Holder  - Arch Frame</a:t>
            </a:r>
          </a:p>
        </p:txBody>
      </p:sp>
      <p:sp>
        <p:nvSpPr>
          <p:cNvPr id="15" name="TextBox 14">
            <a:extLst>
              <a:ext uri="{FF2B5EF4-FFF2-40B4-BE49-F238E27FC236}">
                <a16:creationId xmlns:a16="http://schemas.microsoft.com/office/drawing/2014/main" id="{95286349-2DD9-4A4B-88A0-FB8B650414D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31497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1" y="228601"/>
            <a:ext cx="1689539"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4" y="3429000"/>
            <a:ext cx="1673543"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- 2 Holders</a:t>
            </a:r>
          </a:p>
        </p:txBody>
      </p:sp>
      <p:sp>
        <p:nvSpPr>
          <p:cNvPr id="14" name="TextBox 13">
            <a:extLst>
              <a:ext uri="{FF2B5EF4-FFF2-40B4-BE49-F238E27FC236}">
                <a16:creationId xmlns:a16="http://schemas.microsoft.com/office/drawing/2014/main" id="{E23153C5-F61E-4F43-A9EC-E18CAFDCD03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97770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0" y="533400"/>
            <a:ext cx="4114800" cy="1905000"/>
          </a:xfrm>
        </p:spPr>
        <p:txBody>
          <a:bodyPr/>
          <a:lstStyle>
            <a:lvl1pPr algn="r">
              <a:lnSpc>
                <a:spcPct val="80000"/>
              </a:lnSpc>
              <a:defRPr sz="4500"/>
            </a:lvl1pPr>
          </a:lstStyle>
          <a:p>
            <a:r>
              <a:rPr lang="en-US" dirty="0"/>
              <a:t>Click to edit Cover Page title</a:t>
            </a:r>
            <a:endParaRPr lang="en-CA" dirty="0"/>
          </a:p>
        </p:txBody>
      </p:sp>
      <p:pic>
        <p:nvPicPr>
          <p:cNvPr id="5" name="Picture 4">
            <a:extLst>
              <a:ext uri="{FF2B5EF4-FFF2-40B4-BE49-F238E27FC236}">
                <a16:creationId xmlns:a16="http://schemas.microsoft.com/office/drawing/2014/main" id="{F0C3D6FD-221F-4AB9-AE95-C667E06988DD}"/>
              </a:ext>
            </a:extLst>
          </p:cNvPr>
          <p:cNvPicPr>
            <a:picLocks noChangeAspect="1"/>
          </p:cNvPicPr>
          <p:nvPr userDrawn="1"/>
        </p:nvPicPr>
        <p:blipFill>
          <a:blip r:embed="rId2"/>
          <a:stretch>
            <a:fillRect/>
          </a:stretch>
        </p:blipFill>
        <p:spPr>
          <a:xfrm>
            <a:off x="6237288" y="2590800"/>
            <a:ext cx="2468562" cy="484397"/>
          </a:xfrm>
          <a:prstGeom prst="rect">
            <a:avLst/>
          </a:prstGeom>
        </p:spPr>
      </p:pic>
    </p:spTree>
    <p:extLst>
      <p:ext uri="{BB962C8B-B14F-4D97-AF65-F5344CB8AC3E}">
        <p14:creationId xmlns:p14="http://schemas.microsoft.com/office/powerpoint/2010/main" val="3742072871"/>
      </p:ext>
    </p:extLst>
  </p:cSld>
  <p:clrMapOvr>
    <a:masterClrMapping/>
  </p:clrMapOvr>
  <p:extLst mod="1">
    <p:ext uri="{DCECCB84-F9BA-43D5-87BE-67443E8EF086}">
      <p15:sldGuideLst xmlns:p15="http://schemas.microsoft.com/office/powerpoint/2012/main">
        <p15:guide id="1" orient="horz" pos="1632" userDrawn="1">
          <p15:clr>
            <a:srgbClr val="FBAE40"/>
          </p15:clr>
        </p15:guide>
        <p15:guide id="2" orient="horz" pos="153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228600"/>
            <a:ext cx="168745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8" y="3429000"/>
            <a:ext cx="1597343"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3429000"/>
            <a:ext cx="1603022"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2"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- 3 Holders</a:t>
            </a:r>
          </a:p>
        </p:txBody>
      </p:sp>
      <p:sp>
        <p:nvSpPr>
          <p:cNvPr id="17" name="TextBox 16">
            <a:extLst>
              <a:ext uri="{FF2B5EF4-FFF2-40B4-BE49-F238E27FC236}">
                <a16:creationId xmlns:a16="http://schemas.microsoft.com/office/drawing/2014/main" id="{ED797617-F4C1-664A-97C3-7CF1F4DCFA5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01770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mod="1">
    <p:ext uri="{DCECCB84-F9BA-43D5-87BE-67443E8EF086}">
      <p15:sldGuideLst xmlns:p15="http://schemas.microsoft.com/office/powerpoint/2012/main">
        <p15:guide id="4" pos="2826">
          <p15:clr>
            <a:srgbClr val="FBAE40"/>
          </p15:clr>
        </p15:guide>
        <p15:guide id="5" pos="2934">
          <p15:clr>
            <a:srgbClr val="FBAE40"/>
          </p15:clr>
        </p15:guide>
        <p15:guide id="6" pos="5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228600"/>
            <a:ext cx="168745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8" y="3429000"/>
            <a:ext cx="1597343"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3429000"/>
            <a:ext cx="1603022"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228600"/>
            <a:ext cx="1663692"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3425695"/>
            <a:ext cx="4372524" cy="310601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1" y="914403"/>
            <a:ext cx="4381499"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Images - 4 Holders</a:t>
            </a:r>
          </a:p>
        </p:txBody>
      </p:sp>
      <p:sp>
        <p:nvSpPr>
          <p:cNvPr id="18" name="TextBox 17">
            <a:extLst>
              <a:ext uri="{FF2B5EF4-FFF2-40B4-BE49-F238E27FC236}">
                <a16:creationId xmlns:a16="http://schemas.microsoft.com/office/drawing/2014/main" id="{49A74711-CDCF-9846-A203-10B710ADC68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1675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mod="1">
    <p:ext uri="{DCECCB84-F9BA-43D5-87BE-67443E8EF086}">
      <p15:sldGuideLst xmlns:p15="http://schemas.microsoft.com/office/powerpoint/2012/main">
        <p15:guide id="4" pos="2826">
          <p15:clr>
            <a:srgbClr val="FBAE40"/>
          </p15:clr>
        </p15:guide>
        <p15:guide id="5" pos="2934">
          <p15:clr>
            <a:srgbClr val="FBAE40"/>
          </p15:clr>
        </p15:guide>
        <p15:guide id="6" pos="5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peaker Slide - 8 Holders w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with Captions</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6" name="Picture Placeholder 19">
            <a:extLst>
              <a:ext uri="{FF2B5EF4-FFF2-40B4-BE49-F238E27FC236}">
                <a16:creationId xmlns:a16="http://schemas.microsoft.com/office/drawing/2014/main" id="{2EFDA692-3BAB-6C4F-8FA1-18E286E72581}"/>
              </a:ext>
            </a:extLst>
          </p:cNvPr>
          <p:cNvSpPr>
            <a:spLocks noGrp="1" noChangeAspect="1"/>
          </p:cNvSpPr>
          <p:nvPr>
            <p:ph type="pic" sz="quarter" idx="16" hasCustomPrompt="1"/>
          </p:nvPr>
        </p:nvSpPr>
        <p:spPr>
          <a:xfrm>
            <a:off x="4849751" y="228600"/>
            <a:ext cx="1758750" cy="24384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ECD3A99F-F31D-384E-B8A1-ADF55B8D9E8E}"/>
              </a:ext>
            </a:extLst>
          </p:cNvPr>
          <p:cNvSpPr>
            <a:spLocks noGrp="1" noChangeAspect="1"/>
          </p:cNvSpPr>
          <p:nvPr>
            <p:ph type="pic" sz="quarter" idx="17" hasCustomPrompt="1"/>
          </p:nvPr>
        </p:nvSpPr>
        <p:spPr>
          <a:xfrm>
            <a:off x="439075" y="3429000"/>
            <a:ext cx="1693334" cy="24384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8FCA4382-3F5A-2344-99BA-A7B32B2AF128}"/>
              </a:ext>
            </a:extLst>
          </p:cNvPr>
          <p:cNvSpPr>
            <a:spLocks noGrp="1" noChangeAspect="1"/>
          </p:cNvSpPr>
          <p:nvPr>
            <p:ph type="pic" sz="quarter" idx="18" hasCustomPrompt="1"/>
          </p:nvPr>
        </p:nvSpPr>
        <p:spPr>
          <a:xfrm>
            <a:off x="2531360" y="3429000"/>
            <a:ext cx="1670755" cy="24384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B1FB209F-6B26-9746-B039-612E1F13E9E7}"/>
              </a:ext>
            </a:extLst>
          </p:cNvPr>
          <p:cNvSpPr>
            <a:spLocks noGrp="1" noChangeAspect="1"/>
          </p:cNvSpPr>
          <p:nvPr>
            <p:ph type="pic" sz="quarter" idx="19" hasCustomPrompt="1"/>
          </p:nvPr>
        </p:nvSpPr>
        <p:spPr>
          <a:xfrm>
            <a:off x="2499744" y="228600"/>
            <a:ext cx="1733987" cy="24384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Picture Placeholder 15">
            <a:extLst>
              <a:ext uri="{FF2B5EF4-FFF2-40B4-BE49-F238E27FC236}">
                <a16:creationId xmlns:a16="http://schemas.microsoft.com/office/drawing/2014/main" id="{7CB84247-F2CE-394E-9086-3C707245DC56}"/>
              </a:ext>
            </a:extLst>
          </p:cNvPr>
          <p:cNvSpPr>
            <a:spLocks noGrp="1" noChangeAspect="1"/>
          </p:cNvSpPr>
          <p:nvPr>
            <p:ph type="pic" sz="quarter" idx="20" hasCustomPrompt="1"/>
          </p:nvPr>
        </p:nvSpPr>
        <p:spPr>
          <a:xfrm>
            <a:off x="4894200" y="3429000"/>
            <a:ext cx="1669852" cy="243840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Picture Placeholder 32">
            <a:extLst>
              <a:ext uri="{FF2B5EF4-FFF2-40B4-BE49-F238E27FC236}">
                <a16:creationId xmlns:a16="http://schemas.microsoft.com/office/drawing/2014/main" id="{40F222F4-0B50-D841-BC6D-7836AAD4F95E}"/>
              </a:ext>
            </a:extLst>
          </p:cNvPr>
          <p:cNvSpPr>
            <a:spLocks noGrp="1" noChangeAspect="1"/>
          </p:cNvSpPr>
          <p:nvPr>
            <p:ph type="pic" sz="quarter" idx="21" hasCustomPrompt="1"/>
          </p:nvPr>
        </p:nvSpPr>
        <p:spPr>
          <a:xfrm>
            <a:off x="7005361" y="228600"/>
            <a:ext cx="1735014" cy="24384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Picture Placeholder 8">
            <a:extLst>
              <a:ext uri="{FF2B5EF4-FFF2-40B4-BE49-F238E27FC236}">
                <a16:creationId xmlns:a16="http://schemas.microsoft.com/office/drawing/2014/main" id="{04977269-14DC-0D41-BEB0-8EBBA652A7D0}"/>
              </a:ext>
            </a:extLst>
          </p:cNvPr>
          <p:cNvSpPr>
            <a:spLocks noGrp="1" noChangeAspect="1"/>
          </p:cNvSpPr>
          <p:nvPr>
            <p:ph type="pic" sz="quarter" idx="22" hasCustomPrompt="1"/>
          </p:nvPr>
        </p:nvSpPr>
        <p:spPr>
          <a:xfrm>
            <a:off x="413067" y="228600"/>
            <a:ext cx="1745353" cy="2438400"/>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31">
            <a:extLst>
              <a:ext uri="{FF2B5EF4-FFF2-40B4-BE49-F238E27FC236}">
                <a16:creationId xmlns:a16="http://schemas.microsoft.com/office/drawing/2014/main" id="{21661765-F652-4A4B-8302-DB4D646B199F}"/>
              </a:ext>
            </a:extLst>
          </p:cNvPr>
          <p:cNvSpPr>
            <a:spLocks noGrp="1" noChangeAspect="1"/>
          </p:cNvSpPr>
          <p:nvPr>
            <p:ph type="pic" sz="quarter" idx="23" hasCustomPrompt="1"/>
          </p:nvPr>
        </p:nvSpPr>
        <p:spPr>
          <a:xfrm>
            <a:off x="7038616" y="3429000"/>
            <a:ext cx="1670754" cy="24384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TextBox 17">
            <a:extLst>
              <a:ext uri="{FF2B5EF4-FFF2-40B4-BE49-F238E27FC236}">
                <a16:creationId xmlns:a16="http://schemas.microsoft.com/office/drawing/2014/main" id="{BF106F52-CE3B-1145-89BA-C4DE1367202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Medium</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Footer Placeholder 4">
            <a:extLst>
              <a:ext uri="{FF2B5EF4-FFF2-40B4-BE49-F238E27FC236}">
                <a16:creationId xmlns:a16="http://schemas.microsoft.com/office/drawing/2014/main" id="{0062C1A6-2EEC-C54F-A3E9-D91145F1E9CB}"/>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9" name="TextBox 18">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Image Mosaic – 8 Holders with Captions</a:t>
            </a:r>
          </a:p>
        </p:txBody>
      </p:sp>
      <p:sp>
        <p:nvSpPr>
          <p:cNvPr id="20" name="TextBox 19">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1" name="TextBox 20">
            <a:extLst>
              <a:ext uri="{FF2B5EF4-FFF2-40B4-BE49-F238E27FC236}">
                <a16:creationId xmlns:a16="http://schemas.microsoft.com/office/drawing/2014/main" id="{BF106F52-CE3B-1145-89BA-C4DE1367202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Delete any unused holders.</a:t>
            </a: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1" i="0">
                <a:solidFill>
                  <a:srgbClr val="FF0000"/>
                </a:solidFill>
                <a:latin typeface="Palatino Linotype" panose="02040502050505030304"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Captions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Medium</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21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415759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peaker Slide - 8 Holders | No Caption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Image Mosaic - 8 Holders – No Caption</a:t>
            </a:r>
          </a:p>
        </p:txBody>
      </p:sp>
      <p:sp>
        <p:nvSpPr>
          <p:cNvPr id="6" name="Picture Placeholder 19">
            <a:extLst>
              <a:ext uri="{FF2B5EF4-FFF2-40B4-BE49-F238E27FC236}">
                <a16:creationId xmlns:a16="http://schemas.microsoft.com/office/drawing/2014/main" id="{51449E31-1B29-2347-9A61-AFB08ABBB413}"/>
              </a:ext>
            </a:extLst>
          </p:cNvPr>
          <p:cNvSpPr>
            <a:spLocks noGrp="1"/>
          </p:cNvSpPr>
          <p:nvPr>
            <p:ph type="pic" sz="quarter" idx="16" hasCustomPrompt="1"/>
          </p:nvPr>
        </p:nvSpPr>
        <p:spPr>
          <a:xfrm>
            <a:off x="4657728" y="342903"/>
            <a:ext cx="2114549" cy="2931695"/>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p:cNvSpPr>
          <p:nvPr>
            <p:ph type="pic" sz="quarter" idx="17" hasCustomPrompt="1"/>
          </p:nvPr>
        </p:nvSpPr>
        <p:spPr>
          <a:xfrm>
            <a:off x="57153" y="3543301"/>
            <a:ext cx="2143125" cy="3086099"/>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p:cNvSpPr>
          <p:nvPr>
            <p:ph type="pic" sz="quarter" idx="18" hasCustomPrompt="1"/>
          </p:nvPr>
        </p:nvSpPr>
        <p:spPr>
          <a:xfrm>
            <a:off x="2371725" y="3543302"/>
            <a:ext cx="2114550" cy="30861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p:cNvSpPr>
          <p:nvPr>
            <p:ph type="pic" sz="quarter" idx="19" hasCustomPrompt="1"/>
          </p:nvPr>
        </p:nvSpPr>
        <p:spPr>
          <a:xfrm>
            <a:off x="2371726" y="352716"/>
            <a:ext cx="2114550" cy="2973561"/>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6" name="Picture Placeholder 15">
            <a:extLst>
              <a:ext uri="{FF2B5EF4-FFF2-40B4-BE49-F238E27FC236}">
                <a16:creationId xmlns:a16="http://schemas.microsoft.com/office/drawing/2014/main" id="{0E4941D4-190D-4D42-BF30-50F549DB9E06}"/>
              </a:ext>
            </a:extLst>
          </p:cNvPr>
          <p:cNvSpPr>
            <a:spLocks noGrp="1"/>
          </p:cNvSpPr>
          <p:nvPr>
            <p:ph type="pic" sz="quarter" idx="20" hasCustomPrompt="1"/>
          </p:nvPr>
        </p:nvSpPr>
        <p:spPr>
          <a:xfrm>
            <a:off x="4657728" y="3543300"/>
            <a:ext cx="2114549" cy="3087768"/>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7" name="Picture Placeholder 32">
            <a:extLst>
              <a:ext uri="{FF2B5EF4-FFF2-40B4-BE49-F238E27FC236}">
                <a16:creationId xmlns:a16="http://schemas.microsoft.com/office/drawing/2014/main" id="{75C98F41-3139-184D-9EE4-2355C7E41A59}"/>
              </a:ext>
            </a:extLst>
          </p:cNvPr>
          <p:cNvSpPr>
            <a:spLocks noGrp="1"/>
          </p:cNvSpPr>
          <p:nvPr>
            <p:ph type="pic" sz="quarter" idx="21" hasCustomPrompt="1"/>
          </p:nvPr>
        </p:nvSpPr>
        <p:spPr>
          <a:xfrm>
            <a:off x="6943726" y="342901"/>
            <a:ext cx="2114549" cy="2971800"/>
          </a:xfrm>
          <a:custGeom>
            <a:avLst/>
            <a:gdLst>
              <a:gd name="connsiteX0" fmla="*/ 1995725 w 5628685"/>
              <a:gd name="connsiteY0" fmla="*/ 0 h 6408488"/>
              <a:gd name="connsiteX1" fmla="*/ 2215963 w 5628685"/>
              <a:gd name="connsiteY1" fmla="*/ 0 h 6408488"/>
              <a:gd name="connsiteX2" fmla="*/ 3358963 w 5628685"/>
              <a:gd name="connsiteY2" fmla="*/ 0 h 6408488"/>
              <a:gd name="connsiteX3" fmla="*/ 3632779 w 5628685"/>
              <a:gd name="connsiteY3" fmla="*/ 0 h 6408488"/>
              <a:gd name="connsiteX4" fmla="*/ 3835653 w 5628685"/>
              <a:gd name="connsiteY4" fmla="*/ 84044 h 6408488"/>
              <a:gd name="connsiteX5" fmla="*/ 5544519 w 5628685"/>
              <a:gd name="connsiteY5" fmla="*/ 1792910 h 6408488"/>
              <a:gd name="connsiteX6" fmla="*/ 5628685 w 5628685"/>
              <a:gd name="connsiteY6" fmla="*/ 1995784 h 6408488"/>
              <a:gd name="connsiteX7" fmla="*/ 5628685 w 5628685"/>
              <a:gd name="connsiteY7" fmla="*/ 4412704 h 6408488"/>
              <a:gd name="connsiteX8" fmla="*/ 5544640 w 5628685"/>
              <a:gd name="connsiteY8" fmla="*/ 4615578 h 6408488"/>
              <a:gd name="connsiteX9" fmla="*/ 3835775 w 5628685"/>
              <a:gd name="connsiteY9" fmla="*/ 6324443 h 6408488"/>
              <a:gd name="connsiteX10" fmla="*/ 3632901 w 5628685"/>
              <a:gd name="connsiteY10" fmla="*/ 6408488 h 6408488"/>
              <a:gd name="connsiteX11" fmla="*/ 3358963 w 5628685"/>
              <a:gd name="connsiteY11" fmla="*/ 6408488 h 6408488"/>
              <a:gd name="connsiteX12" fmla="*/ 2995892 w 5628685"/>
              <a:gd name="connsiteY12" fmla="*/ 6408488 h 6408488"/>
              <a:gd name="connsiteX13" fmla="*/ 2632818 w 5628685"/>
              <a:gd name="connsiteY13" fmla="*/ 6408488 h 6408488"/>
              <a:gd name="connsiteX14" fmla="*/ 2215963 w 5628685"/>
              <a:gd name="connsiteY14" fmla="*/ 6408488 h 6408488"/>
              <a:gd name="connsiteX15" fmla="*/ 1995725 w 5628685"/>
              <a:gd name="connsiteY15" fmla="*/ 6408488 h 6408488"/>
              <a:gd name="connsiteX16" fmla="*/ 1792850 w 5628685"/>
              <a:gd name="connsiteY16" fmla="*/ 6324443 h 6408488"/>
              <a:gd name="connsiteX17" fmla="*/ 83985 w 5628685"/>
              <a:gd name="connsiteY17" fmla="*/ 4615578 h 6408488"/>
              <a:gd name="connsiteX18" fmla="*/ 1 w 5628685"/>
              <a:gd name="connsiteY18" fmla="*/ 4412704 h 6408488"/>
              <a:gd name="connsiteX19" fmla="*/ 1 w 5628685"/>
              <a:gd name="connsiteY19" fmla="*/ 1995784 h 6408488"/>
              <a:gd name="connsiteX20" fmla="*/ 83985 w 5628685"/>
              <a:gd name="connsiteY20" fmla="*/ 1792910 h 6408488"/>
              <a:gd name="connsiteX21" fmla="*/ 1792850 w 5628685"/>
              <a:gd name="connsiteY21" fmla="*/ 84044 h 6408488"/>
              <a:gd name="connsiteX22" fmla="*/ 1995725 w 5628685"/>
              <a:gd name="connsiteY22" fmla="*/ 0 h 6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8685" h="6408488">
                <a:moveTo>
                  <a:pt x="1995725" y="0"/>
                </a:moveTo>
                <a:lnTo>
                  <a:pt x="2215963" y="0"/>
                </a:lnTo>
                <a:lnTo>
                  <a:pt x="3358963" y="0"/>
                </a:lnTo>
                <a:lnTo>
                  <a:pt x="3632779" y="0"/>
                </a:lnTo>
                <a:cubicBezTo>
                  <a:pt x="3708875" y="4"/>
                  <a:pt x="3781852" y="30236"/>
                  <a:pt x="3835653" y="84044"/>
                </a:cubicBezTo>
                <a:lnTo>
                  <a:pt x="5544519" y="1792910"/>
                </a:lnTo>
                <a:cubicBezTo>
                  <a:pt x="5598399" y="1846681"/>
                  <a:pt x="5628685" y="1919670"/>
                  <a:pt x="5628685" y="1995784"/>
                </a:cubicBezTo>
                <a:lnTo>
                  <a:pt x="5628685" y="4412704"/>
                </a:lnTo>
                <a:cubicBezTo>
                  <a:pt x="5628685" y="4488800"/>
                  <a:pt x="5598460" y="4561776"/>
                  <a:pt x="5544640" y="4615578"/>
                </a:cubicBezTo>
                <a:lnTo>
                  <a:pt x="3835775" y="6324443"/>
                </a:lnTo>
                <a:cubicBezTo>
                  <a:pt x="3781973" y="6378263"/>
                  <a:pt x="3708997" y="6408488"/>
                  <a:pt x="3632901" y="6408488"/>
                </a:cubicBezTo>
                <a:lnTo>
                  <a:pt x="3358963" y="6408488"/>
                </a:lnTo>
                <a:lnTo>
                  <a:pt x="2995892" y="6408488"/>
                </a:lnTo>
                <a:lnTo>
                  <a:pt x="2632818" y="6408488"/>
                </a:lnTo>
                <a:lnTo>
                  <a:pt x="2215963" y="6408488"/>
                </a:lnTo>
                <a:lnTo>
                  <a:pt x="1995725" y="6408488"/>
                </a:lnTo>
                <a:cubicBezTo>
                  <a:pt x="1919628" y="6408488"/>
                  <a:pt x="1846652" y="6378263"/>
                  <a:pt x="1792850" y="6324443"/>
                </a:cubicBezTo>
                <a:lnTo>
                  <a:pt x="83985" y="4615578"/>
                </a:lnTo>
                <a:cubicBezTo>
                  <a:pt x="30215" y="4561752"/>
                  <a:pt x="9" y="4488788"/>
                  <a:pt x="1" y="4412704"/>
                </a:cubicBezTo>
                <a:lnTo>
                  <a:pt x="1" y="1995784"/>
                </a:lnTo>
                <a:cubicBezTo>
                  <a:pt x="-11" y="1919700"/>
                  <a:pt x="30198" y="1846724"/>
                  <a:pt x="83985" y="1792910"/>
                </a:cubicBezTo>
                <a:lnTo>
                  <a:pt x="1792850" y="84044"/>
                </a:lnTo>
                <a:cubicBezTo>
                  <a:pt x="1846652" y="30236"/>
                  <a:pt x="1919628" y="4"/>
                  <a:pt x="19957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8" name="Picture Placeholder 8">
            <a:extLst>
              <a:ext uri="{FF2B5EF4-FFF2-40B4-BE49-F238E27FC236}">
                <a16:creationId xmlns:a16="http://schemas.microsoft.com/office/drawing/2014/main" id="{368DBD51-CED9-3C40-B4DE-6779406148A6}"/>
              </a:ext>
            </a:extLst>
          </p:cNvPr>
          <p:cNvSpPr>
            <a:spLocks noGrp="1"/>
          </p:cNvSpPr>
          <p:nvPr>
            <p:ph type="pic" sz="quarter" idx="22" hasCustomPrompt="1"/>
          </p:nvPr>
        </p:nvSpPr>
        <p:spPr>
          <a:xfrm>
            <a:off x="85728" y="360508"/>
            <a:ext cx="2114548" cy="2954195"/>
          </a:xfrm>
          <a:custGeom>
            <a:avLst/>
            <a:gdLst>
              <a:gd name="connsiteX0" fmla="*/ 1931972 w 5634081"/>
              <a:gd name="connsiteY0" fmla="*/ 1 h 6390473"/>
              <a:gd name="connsiteX1" fmla="*/ 1955878 w 5634081"/>
              <a:gd name="connsiteY1" fmla="*/ 1 h 6390473"/>
              <a:gd name="connsiteX2" fmla="*/ 3636753 w 5634081"/>
              <a:gd name="connsiteY2" fmla="*/ 1 h 6390473"/>
              <a:gd name="connsiteX3" fmla="*/ 3702040 w 5634081"/>
              <a:gd name="connsiteY3" fmla="*/ 1 h 6390473"/>
              <a:gd name="connsiteX4" fmla="*/ 3880952 w 5634081"/>
              <a:gd name="connsiteY4" fmla="*/ 103220 h 6390473"/>
              <a:gd name="connsiteX5" fmla="*/ 5606424 w 5634081"/>
              <a:gd name="connsiteY5" fmla="*/ 3091812 h 6390473"/>
              <a:gd name="connsiteX6" fmla="*/ 5606424 w 5634081"/>
              <a:gd name="connsiteY6" fmla="*/ 3298249 h 6390473"/>
              <a:gd name="connsiteX7" fmla="*/ 3881159 w 5634081"/>
              <a:gd name="connsiteY7" fmla="*/ 6287116 h 6390473"/>
              <a:gd name="connsiteX8" fmla="*/ 3702178 w 5634081"/>
              <a:gd name="connsiteY8" fmla="*/ 6390473 h 6390473"/>
              <a:gd name="connsiteX9" fmla="*/ 3636753 w 5634081"/>
              <a:gd name="connsiteY9" fmla="*/ 6390473 h 6390473"/>
              <a:gd name="connsiteX10" fmla="*/ 1955878 w 5634081"/>
              <a:gd name="connsiteY10" fmla="*/ 6390473 h 6390473"/>
              <a:gd name="connsiteX11" fmla="*/ 1931972 w 5634081"/>
              <a:gd name="connsiteY11" fmla="*/ 6390473 h 6390473"/>
              <a:gd name="connsiteX12" fmla="*/ 1753060 w 5634081"/>
              <a:gd name="connsiteY12" fmla="*/ 6287254 h 6390473"/>
              <a:gd name="connsiteX13" fmla="*/ 27657 w 5634081"/>
              <a:gd name="connsiteY13" fmla="*/ 3298524 h 6390473"/>
              <a:gd name="connsiteX14" fmla="*/ 27657 w 5634081"/>
              <a:gd name="connsiteY14" fmla="*/ 3092087 h 6390473"/>
              <a:gd name="connsiteX15" fmla="*/ 1753060 w 5634081"/>
              <a:gd name="connsiteY15" fmla="*/ 103220 h 6390473"/>
              <a:gd name="connsiteX16" fmla="*/ 1931972 w 5634081"/>
              <a:gd name="connsiteY16" fmla="*/ 1 h 6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4081" h="6390473">
                <a:moveTo>
                  <a:pt x="1931972" y="1"/>
                </a:moveTo>
                <a:lnTo>
                  <a:pt x="1955878" y="1"/>
                </a:lnTo>
                <a:lnTo>
                  <a:pt x="3636753" y="1"/>
                </a:lnTo>
                <a:lnTo>
                  <a:pt x="3702040" y="1"/>
                </a:lnTo>
                <a:cubicBezTo>
                  <a:pt x="3775840" y="-46"/>
                  <a:pt x="3844052" y="39307"/>
                  <a:pt x="3880952" y="103220"/>
                </a:cubicBezTo>
                <a:lnTo>
                  <a:pt x="5606424" y="3091812"/>
                </a:lnTo>
                <a:cubicBezTo>
                  <a:pt x="5643300" y="3155684"/>
                  <a:pt x="5643300" y="3234377"/>
                  <a:pt x="5606424" y="3298249"/>
                </a:cubicBezTo>
                <a:lnTo>
                  <a:pt x="3881159" y="6287116"/>
                </a:lnTo>
                <a:cubicBezTo>
                  <a:pt x="3844282" y="6351103"/>
                  <a:pt x="3776031" y="6390516"/>
                  <a:pt x="3702178" y="6390473"/>
                </a:cubicBezTo>
                <a:lnTo>
                  <a:pt x="3636753" y="6390473"/>
                </a:lnTo>
                <a:lnTo>
                  <a:pt x="1955878" y="6390473"/>
                </a:lnTo>
                <a:lnTo>
                  <a:pt x="1931972" y="6390473"/>
                </a:lnTo>
                <a:cubicBezTo>
                  <a:pt x="1858172" y="6390520"/>
                  <a:pt x="1789960" y="6351167"/>
                  <a:pt x="1753060" y="6287254"/>
                </a:cubicBezTo>
                <a:lnTo>
                  <a:pt x="27657" y="3298524"/>
                </a:lnTo>
                <a:cubicBezTo>
                  <a:pt x="-9219" y="3234652"/>
                  <a:pt x="-9219" y="3155959"/>
                  <a:pt x="27657" y="3092087"/>
                </a:cubicBezTo>
                <a:lnTo>
                  <a:pt x="1753060" y="103220"/>
                </a:lnTo>
                <a:cubicBezTo>
                  <a:pt x="1790022" y="39369"/>
                  <a:pt x="1858195" y="39"/>
                  <a:pt x="1931972" y="1"/>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9" name="Picture Placeholder 31">
            <a:extLst>
              <a:ext uri="{FF2B5EF4-FFF2-40B4-BE49-F238E27FC236}">
                <a16:creationId xmlns:a16="http://schemas.microsoft.com/office/drawing/2014/main" id="{E368EB98-05F9-C64D-9D72-DF694E1830E4}"/>
              </a:ext>
            </a:extLst>
          </p:cNvPr>
          <p:cNvSpPr>
            <a:spLocks noGrp="1"/>
          </p:cNvSpPr>
          <p:nvPr>
            <p:ph type="pic" sz="quarter" idx="23" hasCustomPrompt="1"/>
          </p:nvPr>
        </p:nvSpPr>
        <p:spPr>
          <a:xfrm>
            <a:off x="6943725" y="3543302"/>
            <a:ext cx="2114548" cy="3086100"/>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3" name="TextBox 12">
            <a:extLst>
              <a:ext uri="{FF2B5EF4-FFF2-40B4-BE49-F238E27FC236}">
                <a16:creationId xmlns:a16="http://schemas.microsoft.com/office/drawing/2014/main" id="{0EE4A278-FE1E-C249-8856-73493E53A0D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Delete any unused holders.</a:t>
            </a:r>
          </a:p>
        </p:txBody>
      </p:sp>
      <p:sp>
        <p:nvSpPr>
          <p:cNvPr id="14" name="Footer Placeholder 4">
            <a:extLst>
              <a:ext uri="{FF2B5EF4-FFF2-40B4-BE49-F238E27FC236}">
                <a16:creationId xmlns:a16="http://schemas.microsoft.com/office/drawing/2014/main" id="{24B9A026-C97A-EF47-8B02-2F20F1166136}"/>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Image Mosaic - 8 Holders – No Caption</a:t>
            </a:r>
          </a:p>
        </p:txBody>
      </p:sp>
      <p:sp>
        <p:nvSpPr>
          <p:cNvPr id="20" name="TextBox 19">
            <a:extLst>
              <a:ext uri="{FF2B5EF4-FFF2-40B4-BE49-F238E27FC236}">
                <a16:creationId xmlns:a16="http://schemas.microsoft.com/office/drawing/2014/main" id="{0EE4A278-FE1E-C249-8856-73493E53A0D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Delete any unused holders.</a:t>
            </a:r>
          </a:p>
        </p:txBody>
      </p:sp>
    </p:spTree>
    <p:extLst>
      <p:ext uri="{BB962C8B-B14F-4D97-AF65-F5344CB8AC3E}">
        <p14:creationId xmlns:p14="http://schemas.microsoft.com/office/powerpoint/2010/main" val="1627908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6" grpId="0" animBg="1"/>
      <p:bldP spid="17" grpId="0" animBg="1"/>
      <p:bldP spid="18" grpId="0" animBg="1"/>
      <p:bldP spid="19" grpId="0" animBg="1"/>
    </p:bldLst>
  </p:timing>
  <p:extLst mod="1">
    <p:ext uri="{DCECCB84-F9BA-43D5-87BE-67443E8EF086}">
      <p15:sldGuideLst xmlns:p15="http://schemas.microsoft.com/office/powerpoint/2012/main">
        <p15:guide id="5" pos="2826">
          <p15:clr>
            <a:srgbClr val="FBAE40"/>
          </p15:clr>
        </p15:guide>
        <p15:guide id="6" pos="54">
          <p15:clr>
            <a:srgbClr val="FBAE40"/>
          </p15:clr>
        </p15:guide>
        <p15:guide id="7" pos="2934">
          <p15:clr>
            <a:srgbClr val="FBAE40"/>
          </p15:clr>
        </p15:guide>
        <p15:guide id="8" pos="570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ransition w/ Image | Octagon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80" y="209816"/>
            <a:ext cx="4203821"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E4E47586-3490-C743-924B-0221C4A85162}"/>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3" name="TextBox 12">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Octagon Frame</a:t>
            </a:r>
          </a:p>
        </p:txBody>
      </p:sp>
      <p:pic>
        <p:nvPicPr>
          <p:cNvPr id="17"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F3329E95-F3E3-364A-A5A8-39D9299171C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55735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ransition w/ Image | White | Octagon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E47586-3490-C743-924B-0221C4A85162}"/>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Octagon Frame</a:t>
            </a:r>
          </a:p>
        </p:txBody>
      </p:sp>
      <p:sp>
        <p:nvSpPr>
          <p:cNvPr id="14" name="Text Placeholder 46">
            <a:extLst>
              <a:ext uri="{FF2B5EF4-FFF2-40B4-BE49-F238E27FC236}">
                <a16:creationId xmlns:a16="http://schemas.microsoft.com/office/drawing/2014/main" id="{0D700F2D-4F84-A645-9FED-1A8388B9069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1D4FD84-0F66-1D4C-A5B5-A0E1A010B2AF}"/>
              </a:ext>
            </a:extLst>
          </p:cNvPr>
          <p:cNvSpPr>
            <a:spLocks noGrp="1"/>
          </p:cNvSpPr>
          <p:nvPr>
            <p:ph type="pic" sz="quarter" idx="21" hasCustomPrompt="1"/>
          </p:nvPr>
        </p:nvSpPr>
        <p:spPr>
          <a:xfrm>
            <a:off x="215780" y="209816"/>
            <a:ext cx="4203821"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8F7FF9-2C8C-6746-9D8B-7D13E25F5CF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F3329E95-F3E3-364A-A5A8-39D9299171C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367F025B-F0E1-884A-AF60-CDDD8E43FA9D}"/>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E4E47586-3490-C743-924B-0221C4A85162}"/>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3" name="TextBox 12">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Octagon Frame</a:t>
            </a:r>
          </a:p>
        </p:txBody>
      </p:sp>
      <p:pic>
        <p:nvPicPr>
          <p:cNvPr id="17" name="Graphic 10">
            <a:extLst>
              <a:ext uri="{FF2B5EF4-FFF2-40B4-BE49-F238E27FC236}">
                <a16:creationId xmlns:a16="http://schemas.microsoft.com/office/drawing/2014/main" id="{8E8F7FF9-2C8C-6746-9D8B-7D13E25F5C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F3329E95-F3E3-364A-A5A8-39D9299171C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6532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260335"/>
            <a:ext cx="4222750"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B7000733-F2F8-3843-9041-C1618CB33F40}"/>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Barrel Frame</a:t>
            </a:r>
          </a:p>
        </p:txBody>
      </p:sp>
      <p:pic>
        <p:nvPicPr>
          <p:cNvPr id="17"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2BAF0272-5675-C345-B848-5DE8FEF2FD8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79818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260335"/>
            <a:ext cx="4222750"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B7000733-F2F8-3843-9041-C1618CB33F40}"/>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Barrel Frame</a:t>
            </a:r>
          </a:p>
        </p:txBody>
      </p:sp>
      <p:pic>
        <p:nvPicPr>
          <p:cNvPr id="17"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2BAF0272-5675-C345-B848-5DE8FEF2FD8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2052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228599"/>
            <a:ext cx="4230026"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A23178BF-BA6E-B244-869E-543890868F16}"/>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Pennant Frame</a:t>
            </a:r>
          </a:p>
        </p:txBody>
      </p:sp>
      <p:pic>
        <p:nvPicPr>
          <p:cNvPr id="17"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95BB94AA-0B35-974A-9F4E-E47DAE87FE7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6686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228599"/>
            <a:ext cx="4230026"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A23178BF-BA6E-B244-869E-543890868F16}"/>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Pennant Frame</a:t>
            </a:r>
          </a:p>
        </p:txBody>
      </p:sp>
      <p:pic>
        <p:nvPicPr>
          <p:cNvPr id="17"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95BB94AA-0B35-974A-9F4E-E47DAE87FE7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79923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2476500"/>
            <a:ext cx="8229600" cy="1905000"/>
          </a:xfrm>
        </p:spPr>
        <p:txBody>
          <a:bodyPr/>
          <a:lstStyle>
            <a:lvl1pPr algn="l">
              <a:lnSpc>
                <a:spcPct val="80000"/>
              </a:lnSpc>
              <a:defRPr sz="4500"/>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4008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BAD736-3E49-4EC0-8A44-12F2B55A92F8}"/>
              </a:ext>
            </a:extLst>
          </p:cNvPr>
          <p:cNvPicPr>
            <a:picLocks noChangeAspect="1"/>
          </p:cNvPicPr>
          <p:nvPr userDrawn="1"/>
        </p:nvPicPr>
        <p:blipFill>
          <a:blip r:embed="rId2"/>
          <a:stretch>
            <a:fillRect/>
          </a:stretch>
        </p:blipFill>
        <p:spPr>
          <a:xfrm>
            <a:off x="6934200" y="6400800"/>
            <a:ext cx="1752600" cy="343906"/>
          </a:xfrm>
          <a:prstGeom prst="rect">
            <a:avLst/>
          </a:prstGeom>
        </p:spPr>
      </p:pic>
    </p:spTree>
    <p:extLst>
      <p:ext uri="{BB962C8B-B14F-4D97-AF65-F5344CB8AC3E}">
        <p14:creationId xmlns:p14="http://schemas.microsoft.com/office/powerpoint/2010/main" val="2033564079"/>
      </p:ext>
    </p:extLst>
  </p:cSld>
  <p:clrMapOvr>
    <a:masterClrMapping/>
  </p:clrMapOvr>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ransition w/ Image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50" y="228600"/>
            <a:ext cx="4222751"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6" name="Rectangle 15">
            <a:extLst>
              <a:ext uri="{FF2B5EF4-FFF2-40B4-BE49-F238E27FC236}">
                <a16:creationId xmlns:a16="http://schemas.microsoft.com/office/drawing/2014/main" id="{121A7238-82E0-0F48-B897-C0A8B14A336C}"/>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Hexagon Frame</a:t>
            </a:r>
          </a:p>
        </p:txBody>
      </p:sp>
      <p:pic>
        <p:nvPicPr>
          <p:cNvPr id="18"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52088F4-DABB-214F-9A78-2095394F091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4602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ransition w/ Image | White | Hexagon Fram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1A7238-82E0-0F48-B897-C0A8B14A336C}"/>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Hexagon Frame</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D9097539-DDCB-674E-8EC7-EC47FC47B913}"/>
              </a:ext>
            </a:extLst>
          </p:cNvPr>
          <p:cNvSpPr>
            <a:spLocks noGrp="1"/>
          </p:cNvSpPr>
          <p:nvPr>
            <p:ph type="pic" sz="quarter" idx="21" hasCustomPrompt="1"/>
          </p:nvPr>
        </p:nvSpPr>
        <p:spPr>
          <a:xfrm>
            <a:off x="196850" y="228600"/>
            <a:ext cx="4222751"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788F816F-1ACC-FB4F-8C6D-126C6FB1813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4" name="TextBox 13">
            <a:extLst>
              <a:ext uri="{FF2B5EF4-FFF2-40B4-BE49-F238E27FC236}">
                <a16:creationId xmlns:a16="http://schemas.microsoft.com/office/drawing/2014/main" id="{752088F4-DABB-214F-9A78-2095394F091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27F66F83-E36E-0045-94C3-5ADC9C692A1C}"/>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6" name="Rectangle 15">
            <a:extLst>
              <a:ext uri="{FF2B5EF4-FFF2-40B4-BE49-F238E27FC236}">
                <a16:creationId xmlns:a16="http://schemas.microsoft.com/office/drawing/2014/main" id="{121A7238-82E0-0F48-B897-C0A8B14A336C}"/>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Hexagon Frame</a:t>
            </a:r>
          </a:p>
        </p:txBody>
      </p:sp>
      <p:pic>
        <p:nvPicPr>
          <p:cNvPr id="18" name="Graphic 12">
            <a:extLst>
              <a:ext uri="{FF2B5EF4-FFF2-40B4-BE49-F238E27FC236}">
                <a16:creationId xmlns:a16="http://schemas.microsoft.com/office/drawing/2014/main" id="{788F816F-1ACC-FB4F-8C6D-126C6FB1813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52088F4-DABB-214F-9A78-2095394F091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72840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228599"/>
            <a:ext cx="4222750"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0444BBF1-5CDF-E441-B485-1EC5D31B8836}"/>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3" name="TextBox 12">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Notched Frame</a:t>
            </a:r>
          </a:p>
        </p:txBody>
      </p:sp>
      <p:pic>
        <p:nvPicPr>
          <p:cNvPr id="17"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FB3E2D97-D38A-694D-9F52-3E0E4BB51A5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2484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228599"/>
            <a:ext cx="4222750"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2" name="Rectangle 11">
            <a:extLst>
              <a:ext uri="{FF2B5EF4-FFF2-40B4-BE49-F238E27FC236}">
                <a16:creationId xmlns:a16="http://schemas.microsoft.com/office/drawing/2014/main" id="{0444BBF1-5CDF-E441-B485-1EC5D31B8836}"/>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3" name="TextBox 12">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Notched Frame</a:t>
            </a:r>
          </a:p>
        </p:txBody>
      </p:sp>
      <p:pic>
        <p:nvPicPr>
          <p:cNvPr id="17"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8" name="TextBox 17">
            <a:extLst>
              <a:ext uri="{FF2B5EF4-FFF2-40B4-BE49-F238E27FC236}">
                <a16:creationId xmlns:a16="http://schemas.microsoft.com/office/drawing/2014/main" id="{FB3E2D97-D38A-694D-9F52-3E0E4BB51A5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1842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ransition w/ Image | Oval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202068"/>
            <a:ext cx="42291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3" name="Rectangle 12">
            <a:extLst>
              <a:ext uri="{FF2B5EF4-FFF2-40B4-BE49-F238E27FC236}">
                <a16:creationId xmlns:a16="http://schemas.microsoft.com/office/drawing/2014/main" id="{27A5EAA0-82E2-1147-A5EB-634F800782EF}"/>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F6311A50-01F6-FC4C-85C2-3D712AA1DB7B}"/>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Oval Frame</a:t>
            </a:r>
          </a:p>
        </p:txBody>
      </p:sp>
      <p:pic>
        <p:nvPicPr>
          <p:cNvPr id="18"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9F0FA04-988B-244B-B9A5-AF22851CF0A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7742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ransition w/ Image | White | Oval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A5EAA0-82E2-1147-A5EB-634F800782EF}"/>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extBox 11">
            <a:extLst>
              <a:ext uri="{FF2B5EF4-FFF2-40B4-BE49-F238E27FC236}">
                <a16:creationId xmlns:a16="http://schemas.microsoft.com/office/drawing/2014/main" id="{F6311A50-01F6-FC4C-85C2-3D712AA1DB7B}"/>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Oval Frame</a:t>
            </a:r>
          </a:p>
        </p:txBody>
      </p:sp>
      <p:sp>
        <p:nvSpPr>
          <p:cNvPr id="15" name="Text Placeholder 46">
            <a:extLst>
              <a:ext uri="{FF2B5EF4-FFF2-40B4-BE49-F238E27FC236}">
                <a16:creationId xmlns:a16="http://schemas.microsoft.com/office/drawing/2014/main" id="{AD868E4E-E256-5A4C-A711-8AEED33CD481}"/>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D5E89E67-AE5D-AB4A-B748-8FE4353ADCE6}"/>
              </a:ext>
            </a:extLst>
          </p:cNvPr>
          <p:cNvSpPr>
            <a:spLocks noGrp="1"/>
          </p:cNvSpPr>
          <p:nvPr>
            <p:ph type="pic" sz="quarter" idx="21" hasCustomPrompt="1"/>
          </p:nvPr>
        </p:nvSpPr>
        <p:spPr>
          <a:xfrm>
            <a:off x="190501" y="202068"/>
            <a:ext cx="42291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8EC75716-5002-774D-8F7C-8D9F7B5DBDF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79F0FA04-988B-244B-B9A5-AF22851CF0A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5F89914D-CFB4-1A41-9E49-CA386D81C7D4}"/>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3" name="Rectangle 12">
            <a:extLst>
              <a:ext uri="{FF2B5EF4-FFF2-40B4-BE49-F238E27FC236}">
                <a16:creationId xmlns:a16="http://schemas.microsoft.com/office/drawing/2014/main" id="{27A5EAA0-82E2-1147-A5EB-634F800782EF}"/>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F6311A50-01F6-FC4C-85C2-3D712AA1DB7B}"/>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Oval Frame</a:t>
            </a:r>
          </a:p>
        </p:txBody>
      </p:sp>
      <p:pic>
        <p:nvPicPr>
          <p:cNvPr id="18" name="Graphic 10">
            <a:extLst>
              <a:ext uri="{FF2B5EF4-FFF2-40B4-BE49-F238E27FC236}">
                <a16:creationId xmlns:a16="http://schemas.microsoft.com/office/drawing/2014/main" id="{8EC75716-5002-774D-8F7C-8D9F7B5DBDF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9F0FA04-988B-244B-B9A5-AF22851CF0A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77989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ransition w/ Image | Diamond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241639"/>
            <a:ext cx="4205154"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3" name="Rectangle 12">
            <a:extLst>
              <a:ext uri="{FF2B5EF4-FFF2-40B4-BE49-F238E27FC236}">
                <a16:creationId xmlns:a16="http://schemas.microsoft.com/office/drawing/2014/main" id="{7AB59AFA-F3D6-0B42-B993-041E82808F7A}"/>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2700922D-FCFD-794E-BE61-C5F4B386F6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Diamond Frame</a:t>
            </a:r>
          </a:p>
        </p:txBody>
      </p:sp>
      <p:pic>
        <p:nvPicPr>
          <p:cNvPr id="18"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56F1510-FB8E-EB4E-8F19-027BDEEBD12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5349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ransition w/ Image | White | Diamond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B59AFA-F3D6-0B42-B993-041E82808F7A}"/>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extBox 10">
            <a:extLst>
              <a:ext uri="{FF2B5EF4-FFF2-40B4-BE49-F238E27FC236}">
                <a16:creationId xmlns:a16="http://schemas.microsoft.com/office/drawing/2014/main" id="{2700922D-FCFD-794E-BE61-C5F4B386F6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Diamond Frame</a:t>
            </a:r>
          </a:p>
        </p:txBody>
      </p:sp>
      <p:sp>
        <p:nvSpPr>
          <p:cNvPr id="15" name="Text Placeholder 46">
            <a:extLst>
              <a:ext uri="{FF2B5EF4-FFF2-40B4-BE49-F238E27FC236}">
                <a16:creationId xmlns:a16="http://schemas.microsoft.com/office/drawing/2014/main" id="{DC00CFD7-7CF3-B349-8308-ADD1D6B4906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1E9A1BF9-3475-804D-BA60-E98C032C5E19}"/>
              </a:ext>
            </a:extLst>
          </p:cNvPr>
          <p:cNvSpPr>
            <a:spLocks noGrp="1"/>
          </p:cNvSpPr>
          <p:nvPr>
            <p:ph type="pic" sz="quarter" idx="21" hasCustomPrompt="1"/>
          </p:nvPr>
        </p:nvSpPr>
        <p:spPr>
          <a:xfrm>
            <a:off x="183423" y="241639"/>
            <a:ext cx="4205154"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E52CA9C9-D870-644F-9C54-F7416B96EB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756F1510-FB8E-EB4E-8F19-027BDEEBD12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Title 5">
            <a:extLst>
              <a:ext uri="{FF2B5EF4-FFF2-40B4-BE49-F238E27FC236}">
                <a16:creationId xmlns:a16="http://schemas.microsoft.com/office/drawing/2014/main" id="{AB7696F4-508A-ED4C-8611-9C82016DDEF9}"/>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3" name="Rectangle 12">
            <a:extLst>
              <a:ext uri="{FF2B5EF4-FFF2-40B4-BE49-F238E27FC236}">
                <a16:creationId xmlns:a16="http://schemas.microsoft.com/office/drawing/2014/main" id="{7AB59AFA-F3D6-0B42-B993-041E82808F7A}"/>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2700922D-FCFD-794E-BE61-C5F4B386F6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Diamond Frame</a:t>
            </a:r>
          </a:p>
        </p:txBody>
      </p:sp>
      <p:pic>
        <p:nvPicPr>
          <p:cNvPr id="18" name="Graphic 11">
            <a:extLst>
              <a:ext uri="{FF2B5EF4-FFF2-40B4-BE49-F238E27FC236}">
                <a16:creationId xmlns:a16="http://schemas.microsoft.com/office/drawing/2014/main" id="{E52CA9C9-D870-644F-9C54-F7416B96EB0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756F1510-FB8E-EB4E-8F19-027BDEEBD12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9767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40" y="259858"/>
            <a:ext cx="4175921"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ECB02568-BC35-FE48-AA60-734BFE818836}"/>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655B5689-D9B6-794D-AD7B-613326B9FB51}"/>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Arch Frame</a:t>
            </a:r>
          </a:p>
        </p:txBody>
      </p:sp>
      <p:pic>
        <p:nvPicPr>
          <p:cNvPr id="18"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D9AAE2E7-62A3-8B4D-8D69-BB800DACF25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0117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extBox 10">
            <a:extLst>
              <a:ext uri="{FF2B5EF4-FFF2-40B4-BE49-F238E27FC236}">
                <a16:creationId xmlns:a16="http://schemas.microsoft.com/office/drawing/2014/main" id="{655B5689-D9B6-794D-AD7B-613326B9FB51}"/>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40" y="259858"/>
            <a:ext cx="4175921"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228600"/>
            <a:ext cx="530352" cy="707136"/>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ECB02568-BC35-FE48-AA60-734BFE818836}"/>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tx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655B5689-D9B6-794D-AD7B-613326B9FB51}"/>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w/ Image - White | Arch Frame</a:t>
            </a:r>
          </a:p>
        </p:txBody>
      </p:sp>
      <p:pic>
        <p:nvPicPr>
          <p:cNvPr id="18"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228600"/>
            <a:ext cx="530352" cy="707136"/>
          </a:xfrm>
          <a:prstGeom prst="rect">
            <a:avLst/>
          </a:prstGeom>
        </p:spPr>
      </p:pic>
      <p:sp>
        <p:nvSpPr>
          <p:cNvPr id="19" name="TextBox 18">
            <a:extLst>
              <a:ext uri="{FF2B5EF4-FFF2-40B4-BE49-F238E27FC236}">
                <a16:creationId xmlns:a16="http://schemas.microsoft.com/office/drawing/2014/main" id="{D9AAE2E7-62A3-8B4D-8D69-BB800DACF25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9060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B ENGLIS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80847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8229600" cy="430212"/>
          </a:xfrm>
          <a:prstGeom prst="rect">
            <a:avLst/>
          </a:prstGeo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ELEVATING</a:t>
            </a:r>
          </a:p>
          <a:p>
            <a:pPr>
              <a:lnSpc>
                <a:spcPct val="80000"/>
              </a:lnSpc>
            </a:pPr>
            <a:r>
              <a:rPr lang="en-CA" sz="3000" dirty="0">
                <a:solidFill>
                  <a:schemeClr val="bg1"/>
                </a:solidFill>
                <a:latin typeface="+mj-lt"/>
              </a:rPr>
              <a:t>EVERYDAY</a:t>
            </a:r>
          </a:p>
          <a:p>
            <a:pPr>
              <a:lnSpc>
                <a:spcPct val="80000"/>
              </a:lnSpc>
            </a:pPr>
            <a:r>
              <a:rPr lang="en-CA" sz="3000" dirty="0">
                <a:solidFill>
                  <a:schemeClr val="bg1"/>
                </a:solidFill>
                <a:latin typeface="+mj-lt"/>
              </a:rPr>
              <a:t>MOMENTS</a:t>
            </a:r>
          </a:p>
        </p:txBody>
      </p:sp>
      <p:sp>
        <p:nvSpPr>
          <p:cNvPr id="8" name="Rectangle 7">
            <a:extLst>
              <a:ext uri="{FF2B5EF4-FFF2-40B4-BE49-F238E27FC236}">
                <a16:creationId xmlns:a16="http://schemas.microsoft.com/office/drawing/2014/main" id="{8003AD83-D689-42DB-BA66-E1B364D93E6B}"/>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9" name="Picture 8">
            <a:extLst>
              <a:ext uri="{FF2B5EF4-FFF2-40B4-BE49-F238E27FC236}">
                <a16:creationId xmlns:a16="http://schemas.microsoft.com/office/drawing/2014/main" id="{8B91E9A2-43E8-4736-8675-22ED3C54A4DB}"/>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2028969027"/>
      </p:ext>
    </p:extLst>
  </p:cSld>
  <p:clrMapOvr>
    <a:masterClrMapping/>
  </p:clrMapOvr>
  <p:extLst mod="1">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ver Slide | Split | Hexagon Frame | Octagon Shap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D85CBA1-064F-5D4B-AA43-470C7EDB10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0500" y="228600"/>
            <a:ext cx="4229100" cy="6410917"/>
          </a:xfrm>
          <a:prstGeom prst="rect">
            <a:avLst/>
          </a:prstGeom>
        </p:spPr>
      </p:pic>
      <p:sp>
        <p:nvSpPr>
          <p:cNvPr id="9" name="Rectangle 8">
            <a:extLst>
              <a:ext uri="{FF2B5EF4-FFF2-40B4-BE49-F238E27FC236}">
                <a16:creationId xmlns:a16="http://schemas.microsoft.com/office/drawing/2014/main" id="{56D58A13-0E31-F242-81A8-A4D7FFC00E4E}"/>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itle 5">
            <a:extLst>
              <a:ext uri="{FF2B5EF4-FFF2-40B4-BE49-F238E27FC236}">
                <a16:creationId xmlns:a16="http://schemas.microsoft.com/office/drawing/2014/main" id="{482F93FD-24DE-5C46-9C9F-C8035C3B5E84}"/>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916ADAF4-0AF5-F040-A3DC-22DC942C4440}"/>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0" name="TextBox 9">
            <a:extLst>
              <a:ext uri="{FF2B5EF4-FFF2-40B4-BE49-F238E27FC236}">
                <a16:creationId xmlns:a16="http://schemas.microsoft.com/office/drawing/2014/main" id="{BF9B15DB-4A22-644F-B5C0-1B2B6F70DE9F}"/>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Hexagon Frame | Octagon Shape</a:t>
            </a:r>
          </a:p>
        </p:txBody>
      </p:sp>
      <p:sp>
        <p:nvSpPr>
          <p:cNvPr id="14" name="Picture Placeholder 13">
            <a:extLst>
              <a:ext uri="{FF2B5EF4-FFF2-40B4-BE49-F238E27FC236}">
                <a16:creationId xmlns:a16="http://schemas.microsoft.com/office/drawing/2014/main" id="{09577FEA-27DD-5441-A314-4303DD3CCBFD}"/>
              </a:ext>
            </a:extLst>
          </p:cNvPr>
          <p:cNvSpPr>
            <a:spLocks noGrp="1"/>
          </p:cNvSpPr>
          <p:nvPr>
            <p:ph type="pic" sz="quarter" idx="21" hasCustomPrompt="1"/>
          </p:nvPr>
        </p:nvSpPr>
        <p:spPr>
          <a:xfrm>
            <a:off x="4730753" y="228600"/>
            <a:ext cx="4222751"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2B24DE2B-E7A0-5640-8C9C-418F18D279A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17" name="TextBox 16">
            <a:extLst>
              <a:ext uri="{FF2B5EF4-FFF2-40B4-BE49-F238E27FC236}">
                <a16:creationId xmlns:a16="http://schemas.microsoft.com/office/drawing/2014/main" id="{53CEC4F8-9C99-184E-9682-F45BDADB068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91EB4D5C-67DC-724E-A2B5-15C961F10A7C}"/>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pic>
        <p:nvPicPr>
          <p:cNvPr id="18" name="Graphic 15">
            <a:extLst>
              <a:ext uri="{FF2B5EF4-FFF2-40B4-BE49-F238E27FC236}">
                <a16:creationId xmlns:a16="http://schemas.microsoft.com/office/drawing/2014/main" id="{2D85CBA1-064F-5D4B-AA43-470C7EDB1096}"/>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90500" y="228600"/>
            <a:ext cx="4229100" cy="6410917"/>
          </a:xfrm>
          <a:prstGeom prst="rect">
            <a:avLst/>
          </a:prstGeom>
        </p:spPr>
      </p:pic>
      <p:sp>
        <p:nvSpPr>
          <p:cNvPr id="19" name="Rectangle 18">
            <a:extLst>
              <a:ext uri="{FF2B5EF4-FFF2-40B4-BE49-F238E27FC236}">
                <a16:creationId xmlns:a16="http://schemas.microsoft.com/office/drawing/2014/main" id="{56D58A13-0E31-F242-81A8-A4D7FFC00E4E}"/>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BF9B15DB-4A22-644F-B5C0-1B2B6F70DE9F}"/>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Hexagon Frame | Octagon Shape</a:t>
            </a:r>
          </a:p>
        </p:txBody>
      </p:sp>
      <p:pic>
        <p:nvPicPr>
          <p:cNvPr id="21" name="Graphic 14">
            <a:extLst>
              <a:ext uri="{FF2B5EF4-FFF2-40B4-BE49-F238E27FC236}">
                <a16:creationId xmlns:a16="http://schemas.microsoft.com/office/drawing/2014/main" id="{2B24DE2B-E7A0-5640-8C9C-418F18D279A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1" y="228600"/>
            <a:ext cx="390255" cy="487680"/>
          </a:xfrm>
          <a:prstGeom prst="rect">
            <a:avLst/>
          </a:prstGeom>
        </p:spPr>
      </p:pic>
      <p:sp>
        <p:nvSpPr>
          <p:cNvPr id="22" name="TextBox 21">
            <a:extLst>
              <a:ext uri="{FF2B5EF4-FFF2-40B4-BE49-F238E27FC236}">
                <a16:creationId xmlns:a16="http://schemas.microsoft.com/office/drawing/2014/main" id="{53CEC4F8-9C99-184E-9682-F45BDADB068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19381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90501" y="228600"/>
            <a:ext cx="4229099" cy="6408755"/>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228599"/>
            <a:ext cx="4230026"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pic>
        <p:nvPicPr>
          <p:cNvPr id="18"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190501" y="228600"/>
            <a:ext cx="4229099" cy="6408755"/>
          </a:xfrm>
          <a:prstGeom prst="rect">
            <a:avLst/>
          </a:prstGeom>
        </p:spPr>
      </p:pic>
      <p:sp>
        <p:nvSpPr>
          <p:cNvPr id="19" name="Rectangle 18">
            <a:extLst>
              <a:ext uri="{FF2B5EF4-FFF2-40B4-BE49-F238E27FC236}">
                <a16:creationId xmlns:a16="http://schemas.microsoft.com/office/drawing/2014/main" id="{AE97D0B3-EFA8-3E46-BA56-BB532AE5813D}"/>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603E04D3-A035-6F44-978B-E64A923DE3E2}"/>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Pennant Frame | Barrel Shape</a:t>
            </a:r>
          </a:p>
        </p:txBody>
      </p:sp>
      <p:sp>
        <p:nvSpPr>
          <p:cNvPr id="21" name="TextBox 20">
            <a:extLst>
              <a:ext uri="{FF2B5EF4-FFF2-40B4-BE49-F238E27FC236}">
                <a16:creationId xmlns:a16="http://schemas.microsoft.com/office/drawing/2014/main" id="{EB7A60AA-E7ED-0148-B436-470C8E1DDDD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22"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1" y="228600"/>
            <a:ext cx="390255" cy="487680"/>
          </a:xfrm>
          <a:prstGeom prst="rect">
            <a:avLst/>
          </a:prstGeom>
        </p:spPr>
      </p:pic>
    </p:spTree>
    <p:extLst>
      <p:ext uri="{BB962C8B-B14F-4D97-AF65-F5344CB8AC3E}">
        <p14:creationId xmlns:p14="http://schemas.microsoft.com/office/powerpoint/2010/main" val="4278532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ver Slide | Split | Octagon Frame | Pennant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F3F5BB7E-ED91-E341-BD2C-AB4CFEC85D5B}"/>
              </a:ext>
            </a:extLst>
          </p:cNvPr>
          <p:cNvSpPr/>
          <p:nvPr/>
        </p:nvSpPr>
        <p:spPr>
          <a:xfrm rot="10800000">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9897F91D-FDC1-4F41-B267-128462C10910}"/>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itle 5">
            <a:extLst>
              <a:ext uri="{FF2B5EF4-FFF2-40B4-BE49-F238E27FC236}">
                <a16:creationId xmlns:a16="http://schemas.microsoft.com/office/drawing/2014/main" id="{6B47A7B1-E7A2-9E48-AD10-D5787738040B}"/>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28483B42-12A7-0B47-B6B4-AC12EB700FE0}"/>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B4980D08-3468-E24C-BFE4-4496AA4FE9BA}"/>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Octagon Frame | Pennant Shape</a:t>
            </a:r>
          </a:p>
        </p:txBody>
      </p:sp>
      <p:sp>
        <p:nvSpPr>
          <p:cNvPr id="10" name="Picture Placeholder 9">
            <a:extLst>
              <a:ext uri="{FF2B5EF4-FFF2-40B4-BE49-F238E27FC236}">
                <a16:creationId xmlns:a16="http://schemas.microsoft.com/office/drawing/2014/main" id="{02976D01-F76F-7149-BD83-C4A60B239CFE}"/>
              </a:ext>
            </a:extLst>
          </p:cNvPr>
          <p:cNvSpPr>
            <a:spLocks noGrp="1"/>
          </p:cNvSpPr>
          <p:nvPr>
            <p:ph type="pic" sz="quarter" idx="21" hasCustomPrompt="1"/>
          </p:nvPr>
        </p:nvSpPr>
        <p:spPr>
          <a:xfrm>
            <a:off x="4730752" y="209816"/>
            <a:ext cx="4203821"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2" name="Graphic 11">
            <a:extLst>
              <a:ext uri="{FF2B5EF4-FFF2-40B4-BE49-F238E27FC236}">
                <a16:creationId xmlns:a16="http://schemas.microsoft.com/office/drawing/2014/main" id="{FF18ECF3-59C0-7143-BE24-5FCE3D5060F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5" name="TextBox 14">
            <a:extLst>
              <a:ext uri="{FF2B5EF4-FFF2-40B4-BE49-F238E27FC236}">
                <a16:creationId xmlns:a16="http://schemas.microsoft.com/office/drawing/2014/main" id="{D9A4170A-B1AA-9E43-BBC5-269EBA96B45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E1B383FB-0740-0648-BED3-A2CF7311B7EE}"/>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8" name="Freeform 17">
            <a:extLst>
              <a:ext uri="{FF2B5EF4-FFF2-40B4-BE49-F238E27FC236}">
                <a16:creationId xmlns:a16="http://schemas.microsoft.com/office/drawing/2014/main" id="{F3F5BB7E-ED91-E341-BD2C-AB4CFEC85D5B}"/>
              </a:ext>
            </a:extLst>
          </p:cNvPr>
          <p:cNvSpPr/>
          <p:nvPr userDrawn="1"/>
        </p:nvSpPr>
        <p:spPr>
          <a:xfrm rot="10800000">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9" name="Rectangle 18">
            <a:extLst>
              <a:ext uri="{FF2B5EF4-FFF2-40B4-BE49-F238E27FC236}">
                <a16:creationId xmlns:a16="http://schemas.microsoft.com/office/drawing/2014/main" id="{9897F91D-FDC1-4F41-B267-128462C10910}"/>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B4980D08-3468-E24C-BFE4-4496AA4FE9BA}"/>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Octagon Frame | Pennant Shape</a:t>
            </a:r>
          </a:p>
        </p:txBody>
      </p:sp>
      <p:pic>
        <p:nvPicPr>
          <p:cNvPr id="21" name="Graphic 11">
            <a:extLst>
              <a:ext uri="{FF2B5EF4-FFF2-40B4-BE49-F238E27FC236}">
                <a16:creationId xmlns:a16="http://schemas.microsoft.com/office/drawing/2014/main" id="{FF18ECF3-59C0-7143-BE24-5FCE3D5060F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2" name="TextBox 21">
            <a:extLst>
              <a:ext uri="{FF2B5EF4-FFF2-40B4-BE49-F238E27FC236}">
                <a16:creationId xmlns:a16="http://schemas.microsoft.com/office/drawing/2014/main" id="{D9A4170A-B1AA-9E43-BBC5-269EBA96B45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63822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ver Slide | Split | Notched Frame | Hexagon Shape">
    <p:bg>
      <p:bgPr>
        <a:solidFill>
          <a:schemeClr val="accent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D264B45-88CE-DF4A-A3B3-E966517F6BFE}"/>
              </a:ext>
            </a:extLst>
          </p:cNvPr>
          <p:cNvSpPr/>
          <p:nvPr/>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EC39843A-7891-BD45-BED3-367560121394}"/>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itle 5">
            <a:extLst>
              <a:ext uri="{FF2B5EF4-FFF2-40B4-BE49-F238E27FC236}">
                <a16:creationId xmlns:a16="http://schemas.microsoft.com/office/drawing/2014/main" id="{23D23C55-4BF5-1043-B588-07745DC7ACA2}"/>
              </a:ext>
            </a:extLst>
          </p:cNvPr>
          <p:cNvSpPr>
            <a:spLocks noGrp="1"/>
          </p:cNvSpPr>
          <p:nvPr>
            <p:ph type="title" hasCustomPrompt="1"/>
          </p:nvPr>
        </p:nvSpPr>
        <p:spPr>
          <a:xfrm>
            <a:off x="257175" y="914403"/>
            <a:ext cx="4057650"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0" name="Text Placeholder 46">
            <a:extLst>
              <a:ext uri="{FF2B5EF4-FFF2-40B4-BE49-F238E27FC236}">
                <a16:creationId xmlns:a16="http://schemas.microsoft.com/office/drawing/2014/main" id="{8F35C77C-FDB4-794B-8B19-6549DC6719A0}"/>
              </a:ext>
            </a:extLst>
          </p:cNvPr>
          <p:cNvSpPr>
            <a:spLocks noGrp="1"/>
          </p:cNvSpPr>
          <p:nvPr>
            <p:ph type="body" sz="quarter" idx="15" hasCustomPrompt="1"/>
          </p:nvPr>
        </p:nvSpPr>
        <p:spPr>
          <a:xfrm>
            <a:off x="256983" y="3425696"/>
            <a:ext cx="4049338"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D51F322A-1F5A-C34D-945A-8A3B4D889B12}"/>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Notched Frame | Hexagon Shape</a:t>
            </a:r>
          </a:p>
        </p:txBody>
      </p:sp>
      <p:sp>
        <p:nvSpPr>
          <p:cNvPr id="12" name="Picture Placeholder 11">
            <a:extLst>
              <a:ext uri="{FF2B5EF4-FFF2-40B4-BE49-F238E27FC236}">
                <a16:creationId xmlns:a16="http://schemas.microsoft.com/office/drawing/2014/main" id="{CF25FA6B-6FCF-5C48-89D9-84C5866E00D8}"/>
              </a:ext>
            </a:extLst>
          </p:cNvPr>
          <p:cNvSpPr>
            <a:spLocks noGrp="1"/>
          </p:cNvSpPr>
          <p:nvPr>
            <p:ph type="pic" sz="quarter" idx="21" hasCustomPrompt="1"/>
          </p:nvPr>
        </p:nvSpPr>
        <p:spPr>
          <a:xfrm>
            <a:off x="4730749" y="228599"/>
            <a:ext cx="4222750"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pic>
        <p:nvPicPr>
          <p:cNvPr id="15" name="Graphic 14">
            <a:extLst>
              <a:ext uri="{FF2B5EF4-FFF2-40B4-BE49-F238E27FC236}">
                <a16:creationId xmlns:a16="http://schemas.microsoft.com/office/drawing/2014/main" id="{CB19EE46-524D-1D47-87BC-8361931A701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4" name="TextBox 13">
            <a:extLst>
              <a:ext uri="{FF2B5EF4-FFF2-40B4-BE49-F238E27FC236}">
                <a16:creationId xmlns:a16="http://schemas.microsoft.com/office/drawing/2014/main" id="{EAA7A540-72D3-E244-8587-64ACEF59F28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F6F425C2-0FBB-294D-BEFF-6918448A941E}"/>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8" name="Freeform 17">
            <a:extLst>
              <a:ext uri="{FF2B5EF4-FFF2-40B4-BE49-F238E27FC236}">
                <a16:creationId xmlns:a16="http://schemas.microsoft.com/office/drawing/2014/main" id="{4D264B45-88CE-DF4A-A3B3-E966517F6BFE}"/>
              </a:ext>
            </a:extLst>
          </p:cNvPr>
          <p:cNvSpPr/>
          <p:nvPr userDrawn="1"/>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9" name="Rectangle 18">
            <a:extLst>
              <a:ext uri="{FF2B5EF4-FFF2-40B4-BE49-F238E27FC236}">
                <a16:creationId xmlns:a16="http://schemas.microsoft.com/office/drawing/2014/main" id="{EC39843A-7891-BD45-BED3-367560121394}"/>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D51F322A-1F5A-C34D-945A-8A3B4D889B12}"/>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Notched Frame | Hexagon Shape</a:t>
            </a:r>
          </a:p>
        </p:txBody>
      </p:sp>
      <p:pic>
        <p:nvPicPr>
          <p:cNvPr id="21" name="Graphic 14">
            <a:extLst>
              <a:ext uri="{FF2B5EF4-FFF2-40B4-BE49-F238E27FC236}">
                <a16:creationId xmlns:a16="http://schemas.microsoft.com/office/drawing/2014/main" id="{CB19EE46-524D-1D47-87BC-8361931A701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2" name="TextBox 21">
            <a:extLst>
              <a:ext uri="{FF2B5EF4-FFF2-40B4-BE49-F238E27FC236}">
                <a16:creationId xmlns:a16="http://schemas.microsoft.com/office/drawing/2014/main" id="{EAA7A540-72D3-E244-8587-64ACEF59F28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135815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extLst mod="1">
    <p:ext uri="{DCECCB84-F9BA-43D5-87BE-67443E8EF086}">
      <p15:sldGuideLst xmlns:p15="http://schemas.microsoft.com/office/powerpoint/2012/main">
        <p15:guide id="1" pos="432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6" y="259858"/>
            <a:ext cx="4175921"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8" name="Freeform 17">
            <a:extLst>
              <a:ext uri="{FF2B5EF4-FFF2-40B4-BE49-F238E27FC236}">
                <a16:creationId xmlns:a16="http://schemas.microsoft.com/office/drawing/2014/main" id="{9C72D684-B19F-F44C-AAE0-CBFB1D7D4BA7}"/>
              </a:ext>
            </a:extLst>
          </p:cNvPr>
          <p:cNvSpPr/>
          <p:nvPr userDrawn="1"/>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a:latin typeface="Palatino Linotype" panose="02040502050505030304" pitchFamily="18" charset="0"/>
            </a:endParaRPr>
          </a:p>
        </p:txBody>
      </p:sp>
      <p:sp>
        <p:nvSpPr>
          <p:cNvPr id="19" name="Rectangle 18">
            <a:extLst>
              <a:ext uri="{FF2B5EF4-FFF2-40B4-BE49-F238E27FC236}">
                <a16:creationId xmlns:a16="http://schemas.microsoft.com/office/drawing/2014/main" id="{C327D097-6CD5-1A4D-87AA-361EABD0E562}"/>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Arch Frame | Notched Shape</a:t>
            </a:r>
          </a:p>
        </p:txBody>
      </p:sp>
      <p:pic>
        <p:nvPicPr>
          <p:cNvPr id="2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2" name="TextBox 21">
            <a:extLst>
              <a:ext uri="{FF2B5EF4-FFF2-40B4-BE49-F238E27FC236}">
                <a16:creationId xmlns:a16="http://schemas.microsoft.com/office/drawing/2014/main" id="{96D8E0B5-959D-B54C-9FF8-7EB9CEE1696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24117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p:nvSpPr>
        <p:spPr>
          <a:xfrm>
            <a:off x="196021"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914403"/>
            <a:ext cx="3880906"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3425696"/>
            <a:ext cx="3880906"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260335"/>
            <a:ext cx="4222750"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9" name="Graphic 8">
            <a:extLst>
              <a:ext uri="{FF2B5EF4-FFF2-40B4-BE49-F238E27FC236}">
                <a16:creationId xmlns:a16="http://schemas.microsoft.com/office/drawing/2014/main" id="{9A05FD01-062B-B94A-9E93-7628F59DF438}"/>
              </a:ext>
            </a:extLst>
          </p:cNvPr>
          <p:cNvSpPr/>
          <p:nvPr userDrawn="1"/>
        </p:nvSpPr>
        <p:spPr>
          <a:xfrm>
            <a:off x="196021"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20" name="Rectangle 19">
            <a:extLst>
              <a:ext uri="{FF2B5EF4-FFF2-40B4-BE49-F238E27FC236}">
                <a16:creationId xmlns:a16="http://schemas.microsoft.com/office/drawing/2014/main" id="{315D8765-CF52-A643-B91F-AFCB3CCBAD31}"/>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1" name="TextBox 20">
            <a:extLst>
              <a:ext uri="{FF2B5EF4-FFF2-40B4-BE49-F238E27FC236}">
                <a16:creationId xmlns:a16="http://schemas.microsoft.com/office/drawing/2014/main" id="{AA66BDD9-DB9E-A747-B6A6-B30F9316B1C9}"/>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Barrel Frame | Oval Shape</a:t>
            </a:r>
          </a:p>
        </p:txBody>
      </p:sp>
      <p:pic>
        <p:nvPicPr>
          <p:cNvPr id="22"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3" name="TextBox 22">
            <a:extLst>
              <a:ext uri="{FF2B5EF4-FFF2-40B4-BE49-F238E27FC236}">
                <a16:creationId xmlns:a16="http://schemas.microsoft.com/office/drawing/2014/main" id="{2AE38B11-F408-F645-9333-FD135940916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56808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ver Slide | Split | Oval Frame | Diamond Shape">
    <p:bg>
      <p:bgPr>
        <a:solidFill>
          <a:schemeClr val="accent1"/>
        </a:solidFill>
        <a:effectLst/>
      </p:bgPr>
    </p:bg>
    <p:spTree>
      <p:nvGrpSpPr>
        <p:cNvPr id="1" name=""/>
        <p:cNvGrpSpPr/>
        <p:nvPr/>
      </p:nvGrpSpPr>
      <p:grpSpPr>
        <a:xfrm>
          <a:off x="0" y="0"/>
          <a:ext cx="0" cy="0"/>
          <a:chOff x="0" y="0"/>
          <a:chExt cx="0" cy="0"/>
        </a:xfrm>
      </p:grpSpPr>
      <p:sp>
        <p:nvSpPr>
          <p:cNvPr id="17" name="Graphic 2">
            <a:extLst>
              <a:ext uri="{FF2B5EF4-FFF2-40B4-BE49-F238E27FC236}">
                <a16:creationId xmlns:a16="http://schemas.microsoft.com/office/drawing/2014/main" id="{61ABCC6B-4498-EE41-BCA9-3ECE8231B5E5}"/>
              </a:ext>
            </a:extLst>
          </p:cNvPr>
          <p:cNvSpPr/>
          <p:nvPr/>
        </p:nvSpPr>
        <p:spPr>
          <a:xfrm>
            <a:off x="196389"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Rectangle 11">
            <a:extLst>
              <a:ext uri="{FF2B5EF4-FFF2-40B4-BE49-F238E27FC236}">
                <a16:creationId xmlns:a16="http://schemas.microsoft.com/office/drawing/2014/main" id="{3A34249B-74F3-564F-8C86-9AE6E4910185}"/>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8F890E31-72F7-C146-922B-1B50B3F916B6}"/>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5A6C217-DBD3-4545-8FF1-77B3B94DED89}"/>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59147B5B-177E-2546-ADEF-E2D6B582BA96}"/>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Oval Frame | Diamond Shape</a:t>
            </a:r>
          </a:p>
        </p:txBody>
      </p:sp>
      <p:sp>
        <p:nvSpPr>
          <p:cNvPr id="9" name="Footer Placeholder 4">
            <a:extLst>
              <a:ext uri="{FF2B5EF4-FFF2-40B4-BE49-F238E27FC236}">
                <a16:creationId xmlns:a16="http://schemas.microsoft.com/office/drawing/2014/main" id="{C4C8AFB6-B340-1847-B994-53F57930292A}"/>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Picture Placeholder 10">
            <a:extLst>
              <a:ext uri="{FF2B5EF4-FFF2-40B4-BE49-F238E27FC236}">
                <a16:creationId xmlns:a16="http://schemas.microsoft.com/office/drawing/2014/main" id="{6F5750A5-7B42-D647-ABAE-A62E75D49786}"/>
              </a:ext>
            </a:extLst>
          </p:cNvPr>
          <p:cNvSpPr>
            <a:spLocks noGrp="1"/>
          </p:cNvSpPr>
          <p:nvPr>
            <p:ph type="pic" sz="quarter" idx="21" hasCustomPrompt="1"/>
          </p:nvPr>
        </p:nvSpPr>
        <p:spPr>
          <a:xfrm>
            <a:off x="4730751" y="228599"/>
            <a:ext cx="4222749" cy="6399967"/>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3" name="Graphic 12">
            <a:extLst>
              <a:ext uri="{FF2B5EF4-FFF2-40B4-BE49-F238E27FC236}">
                <a16:creationId xmlns:a16="http://schemas.microsoft.com/office/drawing/2014/main" id="{1B6CBCCD-1C8A-794F-99D7-2C3D9E94575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6" name="TextBox 15">
            <a:extLst>
              <a:ext uri="{FF2B5EF4-FFF2-40B4-BE49-F238E27FC236}">
                <a16:creationId xmlns:a16="http://schemas.microsoft.com/office/drawing/2014/main" id="{E23916BA-1A19-C64B-A9FD-4B268468C3C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8" name="Slide Number Placeholder 6">
            <a:extLst>
              <a:ext uri="{FF2B5EF4-FFF2-40B4-BE49-F238E27FC236}">
                <a16:creationId xmlns:a16="http://schemas.microsoft.com/office/drawing/2014/main" id="{A0BAC50F-C4FC-FE4D-8452-278418956AB2}"/>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9" name="Graphic 2">
            <a:extLst>
              <a:ext uri="{FF2B5EF4-FFF2-40B4-BE49-F238E27FC236}">
                <a16:creationId xmlns:a16="http://schemas.microsoft.com/office/drawing/2014/main" id="{61ABCC6B-4498-EE41-BCA9-3ECE8231B5E5}"/>
              </a:ext>
            </a:extLst>
          </p:cNvPr>
          <p:cNvSpPr/>
          <p:nvPr userDrawn="1"/>
        </p:nvSpPr>
        <p:spPr>
          <a:xfrm>
            <a:off x="196389"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20" name="Rectangle 19">
            <a:extLst>
              <a:ext uri="{FF2B5EF4-FFF2-40B4-BE49-F238E27FC236}">
                <a16:creationId xmlns:a16="http://schemas.microsoft.com/office/drawing/2014/main" id="{3A34249B-74F3-564F-8C86-9AE6E4910185}"/>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1" name="TextBox 20">
            <a:extLst>
              <a:ext uri="{FF2B5EF4-FFF2-40B4-BE49-F238E27FC236}">
                <a16:creationId xmlns:a16="http://schemas.microsoft.com/office/drawing/2014/main" id="{59147B5B-177E-2546-ADEF-E2D6B582BA96}"/>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Oval Frame | Diamond Shape</a:t>
            </a:r>
          </a:p>
        </p:txBody>
      </p:sp>
      <p:pic>
        <p:nvPicPr>
          <p:cNvPr id="22" name="Graphic 12">
            <a:extLst>
              <a:ext uri="{FF2B5EF4-FFF2-40B4-BE49-F238E27FC236}">
                <a16:creationId xmlns:a16="http://schemas.microsoft.com/office/drawing/2014/main" id="{1B6CBCCD-1C8A-794F-99D7-2C3D9E94575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3" name="TextBox 22">
            <a:extLst>
              <a:ext uri="{FF2B5EF4-FFF2-40B4-BE49-F238E27FC236}">
                <a16:creationId xmlns:a16="http://schemas.microsoft.com/office/drawing/2014/main" id="{E23916BA-1A19-C64B-A9FD-4B268468C3C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5051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ver Slide | Split | Diamond Frame | Arch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81FE966-12E8-0044-A58B-8B3599648FA3}"/>
              </a:ext>
            </a:extLst>
          </p:cNvPr>
          <p:cNvSpPr/>
          <p:nvPr/>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1" name="Rectangle 10">
            <a:extLst>
              <a:ext uri="{FF2B5EF4-FFF2-40B4-BE49-F238E27FC236}">
                <a16:creationId xmlns:a16="http://schemas.microsoft.com/office/drawing/2014/main" id="{DA6C20AA-D590-AB4E-8776-97EB3D756A13}"/>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itle 5">
            <a:extLst>
              <a:ext uri="{FF2B5EF4-FFF2-40B4-BE49-F238E27FC236}">
                <a16:creationId xmlns:a16="http://schemas.microsoft.com/office/drawing/2014/main" id="{54B2D4F6-5193-794F-B565-EED8597E7259}"/>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3BB062A0-D5C8-3440-8485-8600F99AFA83}"/>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Box 17">
            <a:extLst>
              <a:ext uri="{FF2B5EF4-FFF2-40B4-BE49-F238E27FC236}">
                <a16:creationId xmlns:a16="http://schemas.microsoft.com/office/drawing/2014/main" id="{97210914-4834-C241-A9F9-E6229D18FE67}"/>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Diamond Frame | Arch Shape</a:t>
            </a:r>
          </a:p>
        </p:txBody>
      </p:sp>
      <p:sp>
        <p:nvSpPr>
          <p:cNvPr id="9" name="Footer Placeholder 4">
            <a:extLst>
              <a:ext uri="{FF2B5EF4-FFF2-40B4-BE49-F238E27FC236}">
                <a16:creationId xmlns:a16="http://schemas.microsoft.com/office/drawing/2014/main" id="{68841837-809E-F744-8DCA-066C75FB7C51}"/>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Picture Placeholder 9">
            <a:extLst>
              <a:ext uri="{FF2B5EF4-FFF2-40B4-BE49-F238E27FC236}">
                <a16:creationId xmlns:a16="http://schemas.microsoft.com/office/drawing/2014/main" id="{753F18C1-69BA-F745-B85B-87F70679E2D9}"/>
              </a:ext>
            </a:extLst>
          </p:cNvPr>
          <p:cNvSpPr>
            <a:spLocks noGrp="1"/>
          </p:cNvSpPr>
          <p:nvPr>
            <p:ph type="pic" sz="quarter" idx="21" hasCustomPrompt="1"/>
          </p:nvPr>
        </p:nvSpPr>
        <p:spPr>
          <a:xfrm>
            <a:off x="4742683" y="241639"/>
            <a:ext cx="4205154"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046681D1-E56E-2E4E-A2B4-4E21755B4B6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0501" y="228600"/>
            <a:ext cx="390255" cy="487680"/>
          </a:xfrm>
          <a:prstGeom prst="rect">
            <a:avLst/>
          </a:prstGeom>
        </p:spPr>
      </p:pic>
      <p:sp>
        <p:nvSpPr>
          <p:cNvPr id="16" name="TextBox 15">
            <a:extLst>
              <a:ext uri="{FF2B5EF4-FFF2-40B4-BE49-F238E27FC236}">
                <a16:creationId xmlns:a16="http://schemas.microsoft.com/office/drawing/2014/main" id="{DA7FFDCF-19F9-854C-83E6-8F4035939D1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Slide Number Placeholder 6">
            <a:extLst>
              <a:ext uri="{FF2B5EF4-FFF2-40B4-BE49-F238E27FC236}">
                <a16:creationId xmlns:a16="http://schemas.microsoft.com/office/drawing/2014/main" id="{31247CA8-9CE7-B444-B844-8386406AF56F}"/>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9" name="Freeform 18">
            <a:extLst>
              <a:ext uri="{FF2B5EF4-FFF2-40B4-BE49-F238E27FC236}">
                <a16:creationId xmlns:a16="http://schemas.microsoft.com/office/drawing/2014/main" id="{581FE966-12E8-0044-A58B-8B3599648FA3}"/>
              </a:ext>
            </a:extLst>
          </p:cNvPr>
          <p:cNvSpPr/>
          <p:nvPr userDrawn="1"/>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Rectangle 19">
            <a:extLst>
              <a:ext uri="{FF2B5EF4-FFF2-40B4-BE49-F238E27FC236}">
                <a16:creationId xmlns:a16="http://schemas.microsoft.com/office/drawing/2014/main" id="{DA6C20AA-D590-AB4E-8776-97EB3D756A13}"/>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1" name="TextBox 20">
            <a:extLst>
              <a:ext uri="{FF2B5EF4-FFF2-40B4-BE49-F238E27FC236}">
                <a16:creationId xmlns:a16="http://schemas.microsoft.com/office/drawing/2014/main" id="{97210914-4834-C241-A9F9-E6229D18FE67}"/>
              </a:ext>
            </a:extLst>
          </p:cNvPr>
          <p:cNvSpPr txBox="1"/>
          <p:nvPr userDrawn="1"/>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Color – Diamond Frame | Arch Shape</a:t>
            </a:r>
          </a:p>
        </p:txBody>
      </p:sp>
      <p:pic>
        <p:nvPicPr>
          <p:cNvPr id="22" name="Graphic 11">
            <a:extLst>
              <a:ext uri="{FF2B5EF4-FFF2-40B4-BE49-F238E27FC236}">
                <a16:creationId xmlns:a16="http://schemas.microsoft.com/office/drawing/2014/main" id="{046681D1-E56E-2E4E-A2B4-4E21755B4B6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0501" y="228600"/>
            <a:ext cx="390255" cy="487680"/>
          </a:xfrm>
          <a:prstGeom prst="rect">
            <a:avLst/>
          </a:prstGeom>
        </p:spPr>
      </p:pic>
      <p:sp>
        <p:nvSpPr>
          <p:cNvPr id="23" name="TextBox 22">
            <a:extLst>
              <a:ext uri="{FF2B5EF4-FFF2-40B4-BE49-F238E27FC236}">
                <a16:creationId xmlns:a16="http://schemas.microsoft.com/office/drawing/2014/main" id="{DA7FFDCF-19F9-854C-83E6-8F4035939D1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81186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200" y="914403"/>
            <a:ext cx="4237781" cy="2501151"/>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558803"/>
            <a:ext cx="4305300" cy="57404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6629402"/>
            <a:ext cx="550592" cy="243652"/>
          </a:xfrm>
        </p:spPr>
        <p:txBody>
          <a:bodyPr/>
          <a:lstStyle>
            <a:lvl1pPr>
              <a:defRPr>
                <a:solidFill>
                  <a:schemeClr val="bg1"/>
                </a:solidFill>
              </a:defRPr>
            </a:lvl1pPr>
          </a:lstStyle>
          <a:p>
            <a:fld id="{7691CCDB-B024-8747-B233-CAD1CBC7A901}" type="slidenum">
              <a:rPr lang="en-US" smtClean="0"/>
              <a:pPr/>
              <a:t>‹#›</a:t>
            </a:fld>
            <a:endParaRPr lang="en-US"/>
          </a:p>
        </p:txBody>
      </p:sp>
      <p:sp>
        <p:nvSpPr>
          <p:cNvPr id="16" name="Rectangle 15">
            <a:extLst>
              <a:ext uri="{FF2B5EF4-FFF2-40B4-BE49-F238E27FC236}">
                <a16:creationId xmlns:a16="http://schemas.microsoft.com/office/drawing/2014/main" id="{4DB5A20E-CC67-4348-8FB0-109571A2A4CD}"/>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pic>
        <p:nvPicPr>
          <p:cNvPr id="18"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794" y="558803"/>
            <a:ext cx="4305300" cy="5740400"/>
          </a:xfrm>
          <a:prstGeom prst="rect">
            <a:avLst/>
          </a:prstGeom>
        </p:spPr>
      </p:pic>
      <p:sp>
        <p:nvSpPr>
          <p:cNvPr id="19" name="TextBox 18">
            <a:extLst>
              <a:ext uri="{FF2B5EF4-FFF2-40B4-BE49-F238E27FC236}">
                <a16:creationId xmlns:a16="http://schemas.microsoft.com/office/drawing/2014/main" id="{9819BFDC-657D-704F-8C67-16A4A8EAA69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401855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200"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558803"/>
            <a:ext cx="4305300" cy="57404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Rectangle 9">
            <a:extLst>
              <a:ext uri="{FF2B5EF4-FFF2-40B4-BE49-F238E27FC236}">
                <a16:creationId xmlns:a16="http://schemas.microsoft.com/office/drawing/2014/main" id="{796C533D-B056-9943-9B61-5229B9C376C8}"/>
              </a:ext>
            </a:extLst>
          </p:cNvPr>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1" name="TextBox 10">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2" name="TextBox 11">
            <a:extLst>
              <a:ext uri="{FF2B5EF4-FFF2-40B4-BE49-F238E27FC236}">
                <a16:creationId xmlns:a16="http://schemas.microsoft.com/office/drawing/2014/main" id="{2DF5CA24-77DA-F54D-AF32-CE36CC327E3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4"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794" y="558803"/>
            <a:ext cx="4305300" cy="5740400"/>
          </a:xfrm>
          <a:prstGeom prst="rect">
            <a:avLst/>
          </a:prstGeom>
        </p:spPr>
      </p:pic>
    </p:spTree>
    <p:extLst>
      <p:ext uri="{BB962C8B-B14F-4D97-AF65-F5344CB8AC3E}">
        <p14:creationId xmlns:p14="http://schemas.microsoft.com/office/powerpoint/2010/main" val="149234462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B FRENC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80847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8229600" cy="430212"/>
          </a:xfrm>
          <a:prstGeom prst="rect">
            <a:avLst/>
          </a:prstGeo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ÉLEVER</a:t>
            </a:r>
          </a:p>
          <a:p>
            <a:pPr>
              <a:lnSpc>
                <a:spcPct val="80000"/>
              </a:lnSpc>
            </a:pPr>
            <a:r>
              <a:rPr lang="en-CA" sz="3000" dirty="0">
                <a:solidFill>
                  <a:schemeClr val="bg1"/>
                </a:solidFill>
                <a:latin typeface="+mj-lt"/>
              </a:rPr>
              <a:t>CHAQUE MOMENT,</a:t>
            </a:r>
          </a:p>
          <a:p>
            <a:pPr>
              <a:lnSpc>
                <a:spcPct val="80000"/>
              </a:lnSpc>
            </a:pPr>
            <a:r>
              <a:rPr lang="en-CA" sz="3000" dirty="0">
                <a:solidFill>
                  <a:schemeClr val="bg1"/>
                </a:solidFill>
                <a:latin typeface="+mj-lt"/>
              </a:rPr>
              <a:t>CHAQUE JOUR</a:t>
            </a:r>
          </a:p>
        </p:txBody>
      </p:sp>
      <p:sp>
        <p:nvSpPr>
          <p:cNvPr id="8" name="Rectangle 7">
            <a:extLst>
              <a:ext uri="{FF2B5EF4-FFF2-40B4-BE49-F238E27FC236}">
                <a16:creationId xmlns:a16="http://schemas.microsoft.com/office/drawing/2014/main" id="{068335F4-EA2C-4B7A-A0CA-B84856D0F200}"/>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10" name="Picture 9">
            <a:extLst>
              <a:ext uri="{FF2B5EF4-FFF2-40B4-BE49-F238E27FC236}">
                <a16:creationId xmlns:a16="http://schemas.microsoft.com/office/drawing/2014/main" id="{2E69C07D-4EB8-47DF-A6D4-D4EFD3D7A780}"/>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2116344953"/>
      </p:ext>
    </p:extLst>
  </p:cSld>
  <p:clrMapOvr>
    <a:masterClrMapping/>
  </p:clrMapOvr>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200" y="914403"/>
            <a:ext cx="4237781" cy="2501151"/>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558803"/>
            <a:ext cx="4305300" cy="57404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TextBox 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1" name="TextBox 10">
            <a:extLst>
              <a:ext uri="{FF2B5EF4-FFF2-40B4-BE49-F238E27FC236}">
                <a16:creationId xmlns:a16="http://schemas.microsoft.com/office/drawing/2014/main" id="{C148DDCE-63DE-2043-853C-74FE453E496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
        <p:nvSpPr>
          <p:cNvPr id="12" name="Rectangle 11">
            <a:extLst>
              <a:ext uri="{FF2B5EF4-FFF2-40B4-BE49-F238E27FC236}">
                <a16:creationId xmlns:a16="http://schemas.microsoft.com/office/drawing/2014/main" id="{AC1EC924-9417-9248-84A2-9CFFD435F07D}"/>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bg1"/>
              </a:solidFill>
              <a:latin typeface="Palatino Linotype" panose="02040502050505030304" pitchFamily="18" charset="0"/>
            </a:endParaRPr>
          </a:p>
        </p:txBody>
      </p:sp>
      <p:pic>
        <p:nvPicPr>
          <p:cNvPr id="14"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794" y="558803"/>
            <a:ext cx="4305300" cy="5740400"/>
          </a:xfrm>
          <a:prstGeom prst="rect">
            <a:avLst/>
          </a:prstGeom>
        </p:spPr>
      </p:pic>
    </p:spTree>
    <p:extLst>
      <p:ext uri="{BB962C8B-B14F-4D97-AF65-F5344CB8AC3E}">
        <p14:creationId xmlns:p14="http://schemas.microsoft.com/office/powerpoint/2010/main" val="194524201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Cover Slide | Split | No Image-4">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A54417-204B-E34B-8D72-9DA22EB2640F}"/>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A9969DA0-DD15-D14B-B496-A81011360B0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17CE79B8-193C-2B41-90D1-1C6D30FDA9DB}"/>
              </a:ext>
            </a:extLst>
          </p:cNvPr>
          <p:cNvSpPr>
            <a:spLocks noGrp="1"/>
          </p:cNvSpPr>
          <p:nvPr>
            <p:ph type="title" hasCustomPrompt="1"/>
          </p:nvPr>
        </p:nvSpPr>
        <p:spPr>
          <a:xfrm>
            <a:off x="4747200"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C0CFDCD8-0D02-464C-996D-4532890E0428}"/>
              </a:ext>
            </a:extLst>
          </p:cNvPr>
          <p:cNvSpPr>
            <a:spLocks noGrp="1"/>
          </p:cNvSpPr>
          <p:nvPr>
            <p:ph type="body" sz="quarter" idx="15" hasCustomPrompt="1"/>
          </p:nvPr>
        </p:nvSpPr>
        <p:spPr>
          <a:xfrm>
            <a:off x="4747199"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C0920513-E98C-8F47-A906-46D8311874D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558803"/>
            <a:ext cx="4305300" cy="5740400"/>
          </a:xfrm>
          <a:prstGeom prst="rect">
            <a:avLst/>
          </a:prstGeom>
        </p:spPr>
      </p:pic>
      <p:sp>
        <p:nvSpPr>
          <p:cNvPr id="23" name="Slide Number Placeholder 6">
            <a:extLst>
              <a:ext uri="{FF2B5EF4-FFF2-40B4-BE49-F238E27FC236}">
                <a16:creationId xmlns:a16="http://schemas.microsoft.com/office/drawing/2014/main" id="{62C3243D-BB49-AD4B-B390-3420050A4E0E}"/>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Rectangle 9">
            <a:extLst>
              <a:ext uri="{FF2B5EF4-FFF2-40B4-BE49-F238E27FC236}">
                <a16:creationId xmlns:a16="http://schemas.microsoft.com/office/drawing/2014/main" id="{67A54417-204B-E34B-8D72-9DA22EB2640F}"/>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1" name="TextBox 10">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2" name="TextBox 11">
            <a:extLst>
              <a:ext uri="{FF2B5EF4-FFF2-40B4-BE49-F238E27FC236}">
                <a16:creationId xmlns:a16="http://schemas.microsoft.com/office/drawing/2014/main" id="{A9969DA0-DD15-D14B-B496-A81011360B0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14" name="Graphic 21">
            <a:extLst>
              <a:ext uri="{FF2B5EF4-FFF2-40B4-BE49-F238E27FC236}">
                <a16:creationId xmlns:a16="http://schemas.microsoft.com/office/drawing/2014/main" id="{C0920513-E98C-8F47-A906-46D8311874D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794" y="558803"/>
            <a:ext cx="4305300" cy="5740400"/>
          </a:xfrm>
          <a:prstGeom prst="rect">
            <a:avLst/>
          </a:prstGeom>
        </p:spPr>
      </p:pic>
    </p:spTree>
    <p:extLst>
      <p:ext uri="{BB962C8B-B14F-4D97-AF65-F5344CB8AC3E}">
        <p14:creationId xmlns:p14="http://schemas.microsoft.com/office/powerpoint/2010/main" val="3802567145"/>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Cover Slide | Split | No Image-5">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4ADD16C-DF8F-9947-80DC-84F383381271}"/>
              </a:ext>
            </a:extLst>
          </p:cNvPr>
          <p:cNvSpPr/>
          <p:nvPr/>
        </p:nvSpPr>
        <p:spPr>
          <a:xfrm>
            <a:off x="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9FC0A894-D1B5-9C40-B116-4062B8DDED1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290E5431-3A6E-CA4F-9EC0-EF413EE5094E}"/>
              </a:ext>
            </a:extLst>
          </p:cNvPr>
          <p:cNvSpPr>
            <a:spLocks noGrp="1"/>
          </p:cNvSpPr>
          <p:nvPr>
            <p:ph type="title" hasCustomPrompt="1"/>
          </p:nvPr>
        </p:nvSpPr>
        <p:spPr>
          <a:xfrm>
            <a:off x="4747200"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7" name="Text Placeholder 46">
            <a:extLst>
              <a:ext uri="{FF2B5EF4-FFF2-40B4-BE49-F238E27FC236}">
                <a16:creationId xmlns:a16="http://schemas.microsoft.com/office/drawing/2014/main" id="{516830FB-B8DE-7440-AD0A-2C417F03C4D0}"/>
              </a:ext>
            </a:extLst>
          </p:cNvPr>
          <p:cNvSpPr>
            <a:spLocks noGrp="1"/>
          </p:cNvSpPr>
          <p:nvPr>
            <p:ph type="body" sz="quarter" idx="15" hasCustomPrompt="1"/>
          </p:nvPr>
        </p:nvSpPr>
        <p:spPr>
          <a:xfrm>
            <a:off x="4747199"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18" name="Graphic 17">
            <a:extLst>
              <a:ext uri="{FF2B5EF4-FFF2-40B4-BE49-F238E27FC236}">
                <a16:creationId xmlns:a16="http://schemas.microsoft.com/office/drawing/2014/main" id="{3AF8CCCB-8D8C-B849-87A8-D87971287F6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794" y="558803"/>
            <a:ext cx="4305300" cy="5740400"/>
          </a:xfrm>
          <a:prstGeom prst="rect">
            <a:avLst/>
          </a:prstGeom>
        </p:spPr>
      </p:pic>
      <p:sp>
        <p:nvSpPr>
          <p:cNvPr id="19" name="Slide Number Placeholder 6">
            <a:extLst>
              <a:ext uri="{FF2B5EF4-FFF2-40B4-BE49-F238E27FC236}">
                <a16:creationId xmlns:a16="http://schemas.microsoft.com/office/drawing/2014/main" id="{8CEA5C7B-4BBB-B04B-AE8C-BADB1CC9AD3F}"/>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0" name="Footer Placeholder 4">
            <a:extLst>
              <a:ext uri="{FF2B5EF4-FFF2-40B4-BE49-F238E27FC236}">
                <a16:creationId xmlns:a16="http://schemas.microsoft.com/office/drawing/2014/main" id="{A9ED9EEC-1A8A-9A4D-8922-0A2FA94BDCD0}"/>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1" name="Rectangle 10">
            <a:extLst>
              <a:ext uri="{FF2B5EF4-FFF2-40B4-BE49-F238E27FC236}">
                <a16:creationId xmlns:a16="http://schemas.microsoft.com/office/drawing/2014/main" id="{44ADD16C-DF8F-9947-80DC-84F383381271}"/>
              </a:ext>
            </a:extLst>
          </p:cNvPr>
          <p:cNvSpPr/>
          <p:nvPr userDrawn="1"/>
        </p:nvSpPr>
        <p:spPr>
          <a:xfrm>
            <a:off x="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a:t>
            </a:r>
          </a:p>
        </p:txBody>
      </p:sp>
      <p:sp>
        <p:nvSpPr>
          <p:cNvPr id="14" name="TextBox 13">
            <a:extLst>
              <a:ext uri="{FF2B5EF4-FFF2-40B4-BE49-F238E27FC236}">
                <a16:creationId xmlns:a16="http://schemas.microsoft.com/office/drawing/2014/main" id="{9FC0A894-D1B5-9C40-B116-4062B8DDED1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pic>
        <p:nvPicPr>
          <p:cNvPr id="20" name="Graphic 17">
            <a:extLst>
              <a:ext uri="{FF2B5EF4-FFF2-40B4-BE49-F238E27FC236}">
                <a16:creationId xmlns:a16="http://schemas.microsoft.com/office/drawing/2014/main" id="{3AF8CCCB-8D8C-B849-87A8-D87971287F6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794" y="558803"/>
            <a:ext cx="4305300" cy="5740400"/>
          </a:xfrm>
          <a:prstGeom prst="rect">
            <a:avLst/>
          </a:prstGeom>
        </p:spPr>
      </p:pic>
    </p:spTree>
    <p:extLst>
      <p:ext uri="{BB962C8B-B14F-4D97-AF65-F5344CB8AC3E}">
        <p14:creationId xmlns:p14="http://schemas.microsoft.com/office/powerpoint/2010/main" val="422452888"/>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ver Slide | Split | No Image | Oct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6" y="228770"/>
            <a:ext cx="4214793"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7" name="TextBox 16">
            <a:extLst>
              <a:ext uri="{FF2B5EF4-FFF2-40B4-BE49-F238E27FC236}">
                <a16:creationId xmlns:a16="http://schemas.microsoft.com/office/drawing/2014/main" id="{F073BD42-FD14-1A43-9B44-255B929BA74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6556FC27-FD0C-F54C-9F6F-37FD1AC9184D}"/>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8C355F6F-5634-0244-82DB-0738ADFF85E5}"/>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2BE3DB42-D0F7-B64C-A1E7-B8DF75E561B3}"/>
              </a:ext>
            </a:extLst>
          </p:cNvPr>
          <p:cNvSpPr/>
          <p:nvPr userDrawn="1"/>
        </p:nvSpPr>
        <p:spPr>
          <a:xfrm>
            <a:off x="171576" y="228770"/>
            <a:ext cx="4214793"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Octagon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F073BD42-FD14-1A43-9B44-255B929BA74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4643079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ver Slide | White | Split | No Image | Oct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1" name="Freeform 10">
            <a:extLst>
              <a:ext uri="{FF2B5EF4-FFF2-40B4-BE49-F238E27FC236}">
                <a16:creationId xmlns:a16="http://schemas.microsoft.com/office/drawing/2014/main" id="{2BE3DB42-D0F7-B64C-A1E7-B8DF75E561B3}"/>
              </a:ext>
            </a:extLst>
          </p:cNvPr>
          <p:cNvSpPr/>
          <p:nvPr/>
        </p:nvSpPr>
        <p:spPr>
          <a:xfrm>
            <a:off x="171576" y="228770"/>
            <a:ext cx="4214793"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Octagon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3" name="TextBox 12">
            <a:extLst>
              <a:ext uri="{FF2B5EF4-FFF2-40B4-BE49-F238E27FC236}">
                <a16:creationId xmlns:a16="http://schemas.microsoft.com/office/drawing/2014/main" id="{D9B1A5E3-94C5-C140-B149-9872D9A289C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Slide Number Placeholder 6">
            <a:extLst>
              <a:ext uri="{FF2B5EF4-FFF2-40B4-BE49-F238E27FC236}">
                <a16:creationId xmlns:a16="http://schemas.microsoft.com/office/drawing/2014/main" id="{72034E0E-2C05-9D43-92F6-8D52E014E799}"/>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125C1932-5046-1A43-A2F4-FDFE430B21B7}"/>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2BE3DB42-D0F7-B64C-A1E7-B8DF75E561B3}"/>
              </a:ext>
            </a:extLst>
          </p:cNvPr>
          <p:cNvSpPr/>
          <p:nvPr userDrawn="1"/>
        </p:nvSpPr>
        <p:spPr>
          <a:xfrm>
            <a:off x="171576" y="228770"/>
            <a:ext cx="4214793" cy="6386081"/>
          </a:xfrm>
          <a:custGeom>
            <a:avLst/>
            <a:gdLst>
              <a:gd name="connsiteX0" fmla="*/ 1988747 w 5619724"/>
              <a:gd name="connsiteY0" fmla="*/ 0 h 6386081"/>
              <a:gd name="connsiteX1" fmla="*/ 2662354 w 5619724"/>
              <a:gd name="connsiteY1" fmla="*/ 0 h 6386081"/>
              <a:gd name="connsiteX2" fmla="*/ 3428833 w 5619724"/>
              <a:gd name="connsiteY2" fmla="*/ 0 h 6386081"/>
              <a:gd name="connsiteX3" fmla="*/ 3630797 w 5619724"/>
              <a:gd name="connsiteY3" fmla="*/ 0 h 6386081"/>
              <a:gd name="connsiteX4" fmla="*/ 3832962 w 5619724"/>
              <a:gd name="connsiteY4" fmla="*/ 83750 h 6386081"/>
              <a:gd name="connsiteX5" fmla="*/ 5535852 w 5619724"/>
              <a:gd name="connsiteY5" fmla="*/ 1786641 h 6386081"/>
              <a:gd name="connsiteX6" fmla="*/ 5619724 w 5619724"/>
              <a:gd name="connsiteY6" fmla="*/ 1988806 h 6386081"/>
              <a:gd name="connsiteX7" fmla="*/ 5619724 w 5619724"/>
              <a:gd name="connsiteY7" fmla="*/ 4397274 h 6386081"/>
              <a:gd name="connsiteX8" fmla="*/ 5535973 w 5619724"/>
              <a:gd name="connsiteY8" fmla="*/ 4599439 h 6386081"/>
              <a:gd name="connsiteX9" fmla="*/ 3833083 w 5619724"/>
              <a:gd name="connsiteY9" fmla="*/ 6302330 h 6386081"/>
              <a:gd name="connsiteX10" fmla="*/ 3630918 w 5619724"/>
              <a:gd name="connsiteY10" fmla="*/ 6386081 h 6386081"/>
              <a:gd name="connsiteX11" fmla="*/ 3428833 w 5619724"/>
              <a:gd name="connsiteY11" fmla="*/ 6386081 h 6386081"/>
              <a:gd name="connsiteX12" fmla="*/ 2662354 w 5619724"/>
              <a:gd name="connsiteY12" fmla="*/ 6386081 h 6386081"/>
              <a:gd name="connsiteX13" fmla="*/ 1988747 w 5619724"/>
              <a:gd name="connsiteY13" fmla="*/ 6386081 h 6386081"/>
              <a:gd name="connsiteX14" fmla="*/ 1786581 w 5619724"/>
              <a:gd name="connsiteY14" fmla="*/ 6302330 h 6386081"/>
              <a:gd name="connsiteX15" fmla="*/ 83691 w 5619724"/>
              <a:gd name="connsiteY15" fmla="*/ 4599439 h 6386081"/>
              <a:gd name="connsiteX16" fmla="*/ 1 w 5619724"/>
              <a:gd name="connsiteY16" fmla="*/ 4397274 h 6386081"/>
              <a:gd name="connsiteX17" fmla="*/ 1 w 5619724"/>
              <a:gd name="connsiteY17" fmla="*/ 1988806 h 6386081"/>
              <a:gd name="connsiteX18" fmla="*/ 83691 w 5619724"/>
              <a:gd name="connsiteY18" fmla="*/ 1786641 h 6386081"/>
              <a:gd name="connsiteX19" fmla="*/ 1786581 w 5619724"/>
              <a:gd name="connsiteY19" fmla="*/ 83750 h 6386081"/>
              <a:gd name="connsiteX20" fmla="*/ 1988747 w 5619724"/>
              <a:gd name="connsiteY20" fmla="*/ 0 h 638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9724" h="6386081">
                <a:moveTo>
                  <a:pt x="1988747" y="0"/>
                </a:moveTo>
                <a:lnTo>
                  <a:pt x="2662354" y="0"/>
                </a:lnTo>
                <a:lnTo>
                  <a:pt x="3428833" y="0"/>
                </a:lnTo>
                <a:lnTo>
                  <a:pt x="3630797" y="0"/>
                </a:lnTo>
                <a:cubicBezTo>
                  <a:pt x="3706627" y="4"/>
                  <a:pt x="3779348" y="30130"/>
                  <a:pt x="3832962" y="83750"/>
                </a:cubicBezTo>
                <a:lnTo>
                  <a:pt x="5535852" y="1786641"/>
                </a:lnTo>
                <a:cubicBezTo>
                  <a:pt x="5589544" y="1840224"/>
                  <a:pt x="5619724" y="1912958"/>
                  <a:pt x="5619724" y="1988806"/>
                </a:cubicBezTo>
                <a:lnTo>
                  <a:pt x="5619724" y="4397274"/>
                </a:lnTo>
                <a:cubicBezTo>
                  <a:pt x="5619724" y="4473105"/>
                  <a:pt x="5589605" y="4545826"/>
                  <a:pt x="5535973" y="4599439"/>
                </a:cubicBezTo>
                <a:lnTo>
                  <a:pt x="3833083" y="6302330"/>
                </a:lnTo>
                <a:cubicBezTo>
                  <a:pt x="3779469" y="6355961"/>
                  <a:pt x="3706748" y="6386081"/>
                  <a:pt x="3630918" y="6386081"/>
                </a:cubicBezTo>
                <a:lnTo>
                  <a:pt x="3428833" y="6386081"/>
                </a:lnTo>
                <a:lnTo>
                  <a:pt x="2662354" y="6386081"/>
                </a:lnTo>
                <a:lnTo>
                  <a:pt x="1988747" y="6386081"/>
                </a:lnTo>
                <a:cubicBezTo>
                  <a:pt x="1912916" y="6386081"/>
                  <a:pt x="1840195" y="6355961"/>
                  <a:pt x="1786581" y="6302330"/>
                </a:cubicBezTo>
                <a:lnTo>
                  <a:pt x="83691" y="4599439"/>
                </a:lnTo>
                <a:cubicBezTo>
                  <a:pt x="30110" y="4545802"/>
                  <a:pt x="9" y="4473092"/>
                  <a:pt x="1" y="4397274"/>
                </a:cubicBezTo>
                <a:lnTo>
                  <a:pt x="1" y="1988806"/>
                </a:lnTo>
                <a:cubicBezTo>
                  <a:pt x="-11" y="1912988"/>
                  <a:pt x="30093" y="1840266"/>
                  <a:pt x="83691" y="1786641"/>
                </a:cubicBezTo>
                <a:lnTo>
                  <a:pt x="1786581" y="83750"/>
                </a:lnTo>
                <a:cubicBezTo>
                  <a:pt x="1840195" y="30130"/>
                  <a:pt x="1912916" y="4"/>
                  <a:pt x="198874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Octagon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D9B1A5E3-94C5-C140-B149-9872D9A289C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54312141"/>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ver Slide | Split | No Image | Barre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228600"/>
            <a:ext cx="42291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1138825"/>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5AC33A66-6451-7D4D-9056-9327522EDFC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40B2AC3C-AEEB-8542-997E-04C164E0201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90C209E-AFEB-7149-A171-964B6DB064E3}"/>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4DED2309-751B-1544-AA31-ADFEBB068F10}"/>
              </a:ext>
            </a:extLst>
          </p:cNvPr>
          <p:cNvSpPr/>
          <p:nvPr userDrawn="1"/>
        </p:nvSpPr>
        <p:spPr>
          <a:xfrm>
            <a:off x="190500" y="228600"/>
            <a:ext cx="42291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0828" y="-1138825"/>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Barrel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5AC33A66-6451-7D4D-9056-9327522EDFC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798074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p:nvSpPr>
        <p:spPr>
          <a:xfrm>
            <a:off x="190500" y="228600"/>
            <a:ext cx="42291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0828" y="-1138825"/>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4DED2309-751B-1544-AA31-ADFEBB068F10}"/>
              </a:ext>
            </a:extLst>
          </p:cNvPr>
          <p:cNvSpPr/>
          <p:nvPr userDrawn="1"/>
        </p:nvSpPr>
        <p:spPr>
          <a:xfrm>
            <a:off x="190500" y="228600"/>
            <a:ext cx="4229100" cy="6427376"/>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0828" y="-1138825"/>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Barrel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B9F4D54F-58A8-A843-BFE7-5AF277FB0CA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427259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ver Slide | Split | No Image | Pennant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3A37281A-D98C-5B4E-AA76-F4D94706F9C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74E64ABD-7935-E048-AE12-3B8E9116D6F1}"/>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3" name="Footer Placeholder 4">
            <a:extLst>
              <a:ext uri="{FF2B5EF4-FFF2-40B4-BE49-F238E27FC236}">
                <a16:creationId xmlns:a16="http://schemas.microsoft.com/office/drawing/2014/main" id="{831C4FE4-DACB-7B41-9D5A-92780F21DA37}"/>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3842632C-A185-8D4E-A304-8FD5AAF199DD}"/>
              </a:ext>
            </a:extLst>
          </p:cNvPr>
          <p:cNvSpPr/>
          <p:nvPr userDrawn="1"/>
        </p:nvSpPr>
        <p:spPr>
          <a:xfrm>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Pennant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3A37281A-D98C-5B4E-AA76-F4D94706F9C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7567395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p:nvSpPr>
        <p:spPr>
          <a:xfrm>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3842632C-A185-8D4E-A304-8FD5AAF199DD}"/>
              </a:ext>
            </a:extLst>
          </p:cNvPr>
          <p:cNvSpPr/>
          <p:nvPr userDrawn="1"/>
        </p:nvSpPr>
        <p:spPr>
          <a:xfrm>
            <a:off x="171451" y="202489"/>
            <a:ext cx="4229100" cy="6404335"/>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Pennant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B7E75B5C-53E4-4E40-A36F-DCD28D1AB5F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4644938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Cover Slide | Split | No Image | Hexagon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C9184D83-D48B-B04C-AFE2-B9456F40E1E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01128339-EDFF-CC4A-AE80-F749322ACAC1}"/>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9879E378-BC38-684F-855C-3AFA3BA0A88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DFEEF8EC-E6AA-6340-B68B-2BE9D4CF9462}"/>
              </a:ext>
            </a:extLst>
          </p:cNvPr>
          <p:cNvSpPr/>
          <p:nvPr userDrawn="1"/>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Hexagon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C9184D83-D48B-B04C-AFE2-B9456F40E1E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1482424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C ENGLISH">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AB959-1567-4237-A520-FCBE7815F14A}"/>
              </a:ext>
            </a:extLst>
          </p:cNvPr>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4" dirty="0"/>
          </a:p>
        </p:txBody>
      </p:sp>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857750" y="5181600"/>
            <a:ext cx="3829050" cy="1143000"/>
          </a:xfrm>
        </p:spPr>
        <p:txBody>
          <a:bodyPr/>
          <a:lstStyle>
            <a:lvl1pPr algn="l">
              <a:lnSpc>
                <a:spcPct val="100000"/>
              </a:lnSpc>
              <a:defRPr sz="3000">
                <a:solidFill>
                  <a:schemeClr val="accent1"/>
                </a:solidFill>
              </a:defRPr>
            </a:lvl1pPr>
          </a:lstStyle>
          <a:p>
            <a:r>
              <a:rPr lang="en-US" dirty="0"/>
              <a:t>Click to edit Cover Page title</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ELEVATING</a:t>
            </a:r>
          </a:p>
          <a:p>
            <a:pPr>
              <a:lnSpc>
                <a:spcPct val="80000"/>
              </a:lnSpc>
            </a:pPr>
            <a:r>
              <a:rPr lang="en-CA" sz="3000" dirty="0">
                <a:solidFill>
                  <a:schemeClr val="bg1"/>
                </a:solidFill>
                <a:latin typeface="+mj-lt"/>
              </a:rPr>
              <a:t>EVERYDAY</a:t>
            </a:r>
          </a:p>
          <a:p>
            <a:pPr>
              <a:lnSpc>
                <a:spcPct val="80000"/>
              </a:lnSpc>
            </a:pPr>
            <a:r>
              <a:rPr lang="en-CA" sz="3000" dirty="0">
                <a:solidFill>
                  <a:schemeClr val="bg1"/>
                </a:solidFill>
                <a:latin typeface="+mj-lt"/>
              </a:rPr>
              <a:t>MOMENTS</a:t>
            </a:r>
          </a:p>
        </p:txBody>
      </p:sp>
      <p:sp>
        <p:nvSpPr>
          <p:cNvPr id="7" name="Rectangle 6">
            <a:extLst>
              <a:ext uri="{FF2B5EF4-FFF2-40B4-BE49-F238E27FC236}">
                <a16:creationId xmlns:a16="http://schemas.microsoft.com/office/drawing/2014/main" id="{A5A97474-7E8C-4B0C-A5F3-51E07EA4C499}"/>
              </a:ext>
            </a:extLst>
          </p:cNvPr>
          <p:cNvSpPr/>
          <p:nvPr userDrawn="1"/>
        </p:nvSpPr>
        <p:spPr>
          <a:xfrm>
            <a:off x="4857750" y="50750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241D5216-6CD8-4701-AECD-D5D0EDBEE2B8}"/>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3100369031"/>
      </p:ext>
    </p:extLst>
  </p:cSld>
  <p:clrMapOvr>
    <a:masterClrMapping/>
  </p:clrMapOvr>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Cover Slide | White | Split | No Image | Hexagon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DFEEF8EC-E6AA-6340-B68B-2BE9D4CF9462}"/>
              </a:ext>
            </a:extLst>
          </p:cNvPr>
          <p:cNvSpPr/>
          <p:nvPr/>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Hexagon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12050645-1342-6549-A21A-D375B88890F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23E2E13-238C-B74B-97E7-1ABD1CE24407}"/>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F3B7CFC8-9E1D-C042-96A9-EA8FA9521049}"/>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DFEEF8EC-E6AA-6340-B68B-2BE9D4CF9462}"/>
              </a:ext>
            </a:extLst>
          </p:cNvPr>
          <p:cNvSpPr/>
          <p:nvPr userDrawn="1"/>
        </p:nvSpPr>
        <p:spPr>
          <a:xfrm>
            <a:off x="179102" y="228299"/>
            <a:ext cx="4213993" cy="6378877"/>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Hexagon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12050645-1342-6549-A21A-D375B88890F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88649970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Cover Slide | Split | No Image | Notche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5A17F0FB-55B7-A843-8C49-38D44D71ED72}"/>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99ECEED-6415-4449-83DC-8542F2AE5299}"/>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7" name="Rectangle 16">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132ADEC1-D8CD-3A46-9572-0062BFFBD219}"/>
              </a:ext>
            </a:extLst>
          </p:cNvPr>
          <p:cNvSpPr/>
          <p:nvPr userDrawn="1"/>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Notched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5A17F0FB-55B7-A843-8C49-38D44D71ED72}"/>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2068806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Cover Slide | White | Split | No Image | Notche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132ADEC1-D8CD-3A46-9572-0062BFFBD219}"/>
              </a:ext>
            </a:extLst>
          </p:cNvPr>
          <p:cNvSpPr/>
          <p:nvPr/>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Notched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5E7886E6-02C6-CB41-A337-18B401F8005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5C2B592-DD75-AC4D-8F81-66A5AA90A706}"/>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BCC946B1-34CF-2043-946C-ADE6CC73190F}"/>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132ADEC1-D8CD-3A46-9572-0062BFFBD219}"/>
              </a:ext>
            </a:extLst>
          </p:cNvPr>
          <p:cNvSpPr/>
          <p:nvPr userDrawn="1"/>
        </p:nvSpPr>
        <p:spPr>
          <a:xfrm>
            <a:off x="171452" y="228601"/>
            <a:ext cx="4237433" cy="6387755"/>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Notched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5E7886E6-02C6-CB41-A337-18B401F8005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469689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Cover Slide | Split | No Image | Oval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8D64B5FD-5650-4E46-A258-CE9A2383095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24881C4-E5ED-904E-8CDB-29F578201319}"/>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Rectangle 16">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Graphic 8">
            <a:extLst>
              <a:ext uri="{FF2B5EF4-FFF2-40B4-BE49-F238E27FC236}">
                <a16:creationId xmlns:a16="http://schemas.microsoft.com/office/drawing/2014/main" id="{9D572880-2105-8D46-B498-F70D121A9195}"/>
              </a:ext>
            </a:extLst>
          </p:cNvPr>
          <p:cNvSpPr/>
          <p:nvPr userDrawn="1"/>
        </p:nvSpPr>
        <p:spPr>
          <a:xfrm>
            <a:off x="162769"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Oval Shape</a:t>
            </a:r>
          </a:p>
        </p:txBody>
      </p:sp>
      <p:pic>
        <p:nvPicPr>
          <p:cNvPr id="2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1" name="TextBox 20">
            <a:extLst>
              <a:ext uri="{FF2B5EF4-FFF2-40B4-BE49-F238E27FC236}">
                <a16:creationId xmlns:a16="http://schemas.microsoft.com/office/drawing/2014/main" id="{8D64B5FD-5650-4E46-A258-CE9A2383095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96555512"/>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ver Slide | White | Split | No Image | Ova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8">
            <a:extLst>
              <a:ext uri="{FF2B5EF4-FFF2-40B4-BE49-F238E27FC236}">
                <a16:creationId xmlns:a16="http://schemas.microsoft.com/office/drawing/2014/main" id="{9D572880-2105-8D46-B498-F70D121A9195}"/>
              </a:ext>
            </a:extLst>
          </p:cNvPr>
          <p:cNvSpPr/>
          <p:nvPr/>
        </p:nvSpPr>
        <p:spPr>
          <a:xfrm>
            <a:off x="162769"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Oval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1" name="Slide Number Placeholder 6">
            <a:extLst>
              <a:ext uri="{FF2B5EF4-FFF2-40B4-BE49-F238E27FC236}">
                <a16:creationId xmlns:a16="http://schemas.microsoft.com/office/drawing/2014/main" id="{9949CB0F-0E1D-B54D-96D9-FF672634357D}"/>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D4A22D0-3A37-5940-87AC-66D3F597113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Graphic 8">
            <a:extLst>
              <a:ext uri="{FF2B5EF4-FFF2-40B4-BE49-F238E27FC236}">
                <a16:creationId xmlns:a16="http://schemas.microsoft.com/office/drawing/2014/main" id="{9D572880-2105-8D46-B498-F70D121A9195}"/>
              </a:ext>
            </a:extLst>
          </p:cNvPr>
          <p:cNvSpPr/>
          <p:nvPr userDrawn="1"/>
        </p:nvSpPr>
        <p:spPr>
          <a:xfrm>
            <a:off x="162769" y="228600"/>
            <a:ext cx="4229100" cy="64008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Oval Shape</a:t>
            </a:r>
          </a:p>
        </p:txBody>
      </p:sp>
      <p:pic>
        <p:nvPicPr>
          <p:cNvPr id="2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1" name="TextBox 20">
            <a:extLst>
              <a:ext uri="{FF2B5EF4-FFF2-40B4-BE49-F238E27FC236}">
                <a16:creationId xmlns:a16="http://schemas.microsoft.com/office/drawing/2014/main" id="{2D4A22D0-3A37-5940-87AC-66D3F597113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2800705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ver Slide | Split | No Image | Diamond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1" name="Slide Number Placeholder 6">
            <a:extLst>
              <a:ext uri="{FF2B5EF4-FFF2-40B4-BE49-F238E27FC236}">
                <a16:creationId xmlns:a16="http://schemas.microsoft.com/office/drawing/2014/main" id="{4F21C28C-1AE8-D843-A6FF-789463A229BE}"/>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TextBox 16">
            <a:extLst>
              <a:ext uri="{FF2B5EF4-FFF2-40B4-BE49-F238E27FC236}">
                <a16:creationId xmlns:a16="http://schemas.microsoft.com/office/drawing/2014/main" id="{27192FFA-F3F4-8A42-B4B5-D68FE0B8541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Graphic 2">
            <a:extLst>
              <a:ext uri="{FF2B5EF4-FFF2-40B4-BE49-F238E27FC236}">
                <a16:creationId xmlns:a16="http://schemas.microsoft.com/office/drawing/2014/main" id="{773265F1-B91D-ED44-87B6-5DCA8459C8BC}"/>
              </a:ext>
            </a:extLst>
          </p:cNvPr>
          <p:cNvSpPr/>
          <p:nvPr userDrawn="1"/>
        </p:nvSpPr>
        <p:spPr>
          <a:xfrm>
            <a:off x="171450"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Diamond Shape</a:t>
            </a:r>
          </a:p>
        </p:txBody>
      </p:sp>
      <p:pic>
        <p:nvPicPr>
          <p:cNvPr id="2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1" name="TextBox 20">
            <a:extLst>
              <a:ext uri="{FF2B5EF4-FFF2-40B4-BE49-F238E27FC236}">
                <a16:creationId xmlns:a16="http://schemas.microsoft.com/office/drawing/2014/main" id="{27192FFA-F3F4-8A42-B4B5-D68FE0B8541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09804287"/>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ver Slide | White | Split | No Image | Diamond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Text Book" panose="02020003000000000000" pitchFamily="18" charset="0"/>
            </a:endParaRPr>
          </a:p>
        </p:txBody>
      </p:sp>
      <p:sp>
        <p:nvSpPr>
          <p:cNvPr id="13" name="Graphic 2">
            <a:extLst>
              <a:ext uri="{FF2B5EF4-FFF2-40B4-BE49-F238E27FC236}">
                <a16:creationId xmlns:a16="http://schemas.microsoft.com/office/drawing/2014/main" id="{773265F1-B91D-ED44-87B6-5DCA8459C8BC}"/>
              </a:ext>
            </a:extLst>
          </p:cNvPr>
          <p:cNvSpPr/>
          <p:nvPr/>
        </p:nvSpPr>
        <p:spPr>
          <a:xfrm>
            <a:off x="171450"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Diamond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1C2A09E4-C45F-0D46-AAE1-69DFBF555BF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4C1747B6-F982-8A49-A7A3-822078B190E0}"/>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p>
          <a:p>
            <a:pPr lvl="0"/>
            <a:r>
              <a:rPr lang="en-US" dirty="0" err="1"/>
              <a:t>quis</a:t>
            </a:r>
            <a:r>
              <a:rPr lang="en-US" dirty="0"/>
              <a:t> nostrum </a:t>
            </a:r>
            <a:r>
              <a:rPr lang="en-US" dirty="0" err="1"/>
              <a:t>exercitationem</a:t>
            </a:r>
            <a:r>
              <a:rPr lang="en-US" dirty="0"/>
              <a:t> </a:t>
            </a:r>
            <a:r>
              <a:rPr lang="en-US" dirty="0" err="1"/>
              <a:t>ulla</a:t>
            </a:r>
            <a:endParaRPr lang="en-US" dirty="0"/>
          </a:p>
          <a:p>
            <a:pPr lvl="0"/>
            <a:r>
              <a:rPr lang="en-US" dirty="0"/>
              <a:t> corporis </a:t>
            </a:r>
            <a:r>
              <a:rPr lang="en-US" dirty="0" err="1"/>
              <a:t>suscipit</a:t>
            </a:r>
            <a:r>
              <a:rPr lang="en-US" dirty="0"/>
              <a:t> </a:t>
            </a:r>
            <a:r>
              <a:rPr lang="en-US" dirty="0" err="1"/>
              <a:t>laboriosam</a:t>
            </a:r>
            <a:r>
              <a:rPr lang="en-US" dirty="0"/>
              <a:t>, nisi</a:t>
            </a:r>
          </a:p>
          <a:p>
            <a:pPr lvl="0"/>
            <a:r>
              <a:rPr lang="en-US" dirty="0" err="1"/>
              <a:t>ut</a:t>
            </a:r>
            <a:r>
              <a:rPr lang="en-US" dirty="0"/>
              <a:t> </a:t>
            </a:r>
            <a:r>
              <a:rPr lang="en-US" dirty="0" err="1"/>
              <a:t>aliquid</a:t>
            </a:r>
            <a:r>
              <a:rPr lang="en-US" dirty="0"/>
              <a:t> </a:t>
            </a:r>
            <a:r>
              <a:rPr lang="en-US" dirty="0" err="1"/>
              <a:t>consequatur</a:t>
            </a:r>
            <a:r>
              <a:rPr lang="en-US" dirty="0"/>
              <a:t>.</a:t>
            </a:r>
          </a:p>
        </p:txBody>
      </p:sp>
      <p:sp>
        <p:nvSpPr>
          <p:cNvPr id="14" name="Slide Number Placeholder 6">
            <a:extLst>
              <a:ext uri="{FF2B5EF4-FFF2-40B4-BE49-F238E27FC236}">
                <a16:creationId xmlns:a16="http://schemas.microsoft.com/office/drawing/2014/main" id="{B79D1B37-A0AB-B748-A62F-BC4BBF11CA91}"/>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85B4AACD-553A-894E-BC36-F681D551A81C}"/>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8" name="Rectangle 17">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a:solidFill>
                <a:schemeClr val="bg1"/>
              </a:solidFill>
              <a:latin typeface="Palatino Linotype" panose="02040502050505030304" pitchFamily="18" charset="0"/>
            </a:endParaRPr>
          </a:p>
        </p:txBody>
      </p:sp>
      <p:sp>
        <p:nvSpPr>
          <p:cNvPr id="19" name="Graphic 2">
            <a:extLst>
              <a:ext uri="{FF2B5EF4-FFF2-40B4-BE49-F238E27FC236}">
                <a16:creationId xmlns:a16="http://schemas.microsoft.com/office/drawing/2014/main" id="{773265F1-B91D-ED44-87B6-5DCA8459C8BC}"/>
              </a:ext>
            </a:extLst>
          </p:cNvPr>
          <p:cNvSpPr/>
          <p:nvPr userDrawn="1"/>
        </p:nvSpPr>
        <p:spPr>
          <a:xfrm>
            <a:off x="171450" y="228602"/>
            <a:ext cx="4229100" cy="6400801"/>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1"/>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20" name="TextBox 19">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Diamond Shape</a:t>
            </a:r>
          </a:p>
        </p:txBody>
      </p:sp>
      <p:pic>
        <p:nvPicPr>
          <p:cNvPr id="21"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2" name="TextBox 21">
            <a:extLst>
              <a:ext uri="{FF2B5EF4-FFF2-40B4-BE49-F238E27FC236}">
                <a16:creationId xmlns:a16="http://schemas.microsoft.com/office/drawing/2014/main" id="{1C2A09E4-C45F-0D46-AAE1-69DFBF555BF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68855771"/>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ver Slide | Split | No Image | Arch Shap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1B42070D-2D1E-BB44-936C-90EF62BB4D0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87019D98-49AE-9145-B3BC-F3B10AF1FDA2}"/>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Footer Placeholder 1">
            <a:extLst>
              <a:ext uri="{FF2B5EF4-FFF2-40B4-BE49-F238E27FC236}">
                <a16:creationId xmlns:a16="http://schemas.microsoft.com/office/drawing/2014/main" id="{C83F9080-C311-5F4B-B6C8-2C4DF52CE00C}"/>
              </a:ext>
            </a:extLst>
          </p:cNvPr>
          <p:cNvSpPr>
            <a:spLocks noGrp="1"/>
          </p:cNvSpPr>
          <p:nvPr>
            <p:ph type="ftr" sz="quarter" idx="16"/>
          </p:nvPr>
        </p:nvSpPr>
        <p:spPr/>
        <p:txBody>
          <a:bodyPr/>
          <a:lstStyle>
            <a:lvl1pPr>
              <a:defRPr>
                <a:solidFill>
                  <a:schemeClr val="bg1"/>
                </a:solidFill>
              </a:defRPr>
            </a:lvl1pPr>
          </a:lstStyle>
          <a:p>
            <a:r>
              <a:rPr lang="en-US" smtClean="0"/>
              <a:t>©2021 Girl Scouts of the USA. All Rights Reserved.  Not for public distribution.</a:t>
            </a:r>
            <a:endParaRPr lang="en-US"/>
          </a:p>
        </p:txBody>
      </p:sp>
      <p:sp>
        <p:nvSpPr>
          <p:cNvPr id="17" name="Rectangle 16">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Freeform 17">
            <a:extLst>
              <a:ext uri="{FF2B5EF4-FFF2-40B4-BE49-F238E27FC236}">
                <a16:creationId xmlns:a16="http://schemas.microsoft.com/office/drawing/2014/main" id="{C177CEA1-7E83-3440-A4D3-385954D49244}"/>
              </a:ext>
            </a:extLst>
          </p:cNvPr>
          <p:cNvSpPr/>
          <p:nvPr userDrawn="1"/>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Split | No Image | Arch Shape</a:t>
            </a:r>
          </a:p>
        </p:txBody>
      </p:sp>
      <p:pic>
        <p:nvPicPr>
          <p:cNvPr id="2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1" name="TextBox 20">
            <a:extLst>
              <a:ext uri="{FF2B5EF4-FFF2-40B4-BE49-F238E27FC236}">
                <a16:creationId xmlns:a16="http://schemas.microsoft.com/office/drawing/2014/main" id="{1B42070D-2D1E-BB44-936C-90EF62BB4D0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7006089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1" y="914403"/>
            <a:ext cx="4237781" cy="2501151"/>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3425696"/>
            <a:ext cx="4229100" cy="3089405"/>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10897" y="558803"/>
            <a:ext cx="4305300" cy="57404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Rectangle 16">
            <a:extLst>
              <a:ext uri="{FF2B5EF4-FFF2-40B4-BE49-F238E27FC236}">
                <a16:creationId xmlns:a16="http://schemas.microsoft.com/office/drawing/2014/main" id="{4DB5A20E-CC67-4348-8FB0-109571A2A4C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Freeform 17">
            <a:extLst>
              <a:ext uri="{FF2B5EF4-FFF2-40B4-BE49-F238E27FC236}">
                <a16:creationId xmlns:a16="http://schemas.microsoft.com/office/drawing/2014/main" id="{C177CEA1-7E83-3440-A4D3-385954D49244}"/>
              </a:ext>
            </a:extLst>
          </p:cNvPr>
          <p:cNvSpPr/>
          <p:nvPr userDrawn="1"/>
        </p:nvSpPr>
        <p:spPr>
          <a:xfrm>
            <a:off x="162771" y="228600"/>
            <a:ext cx="4260685" cy="6404704"/>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A7D8073F-696A-4D4B-8C5C-41A93B145C5A}"/>
              </a:ext>
            </a:extLst>
          </p:cNvPr>
          <p:cNvSpPr txBox="1"/>
          <p:nvPr userDrawn="1"/>
        </p:nvSpPr>
        <p:spPr>
          <a:xfrm>
            <a:off x="152400"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Slide Type:</a:t>
            </a:r>
          </a:p>
          <a:p>
            <a:pPr algn="ctr"/>
            <a:r>
              <a:rPr lang="en-US" sz="1600" b="0" i="0">
                <a:solidFill>
                  <a:srgbClr val="808080"/>
                </a:solidFill>
                <a:latin typeface="Palatino Linotype" panose="02040502050505030304" pitchFamily="18" charset="0"/>
              </a:rPr>
              <a:t>Transition Slide w/ Subtitle – White | Split | No Image | Arch Shape</a:t>
            </a:r>
          </a:p>
        </p:txBody>
      </p:sp>
      <p:pic>
        <p:nvPicPr>
          <p:cNvPr id="2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10897" y="558803"/>
            <a:ext cx="4305300" cy="5740400"/>
          </a:xfrm>
          <a:prstGeom prst="rect">
            <a:avLst/>
          </a:prstGeom>
        </p:spPr>
      </p:pic>
      <p:sp>
        <p:nvSpPr>
          <p:cNvPr id="21" name="TextBox 20">
            <a:extLst>
              <a:ext uri="{FF2B5EF4-FFF2-40B4-BE49-F238E27FC236}">
                <a16:creationId xmlns:a16="http://schemas.microsoft.com/office/drawing/2014/main" id="{1D468136-17D4-9743-82FC-8539F35CA3B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Centered</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4101184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70" name="TextBox 69">
            <a:extLst>
              <a:ext uri="{FF2B5EF4-FFF2-40B4-BE49-F238E27FC236}">
                <a16:creationId xmlns:a16="http://schemas.microsoft.com/office/drawing/2014/main" id="{E434906E-9E46-6743-B768-B30A4D28C63E}"/>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3425696"/>
            <a:ext cx="4229100" cy="3089405"/>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2" y="914403"/>
            <a:ext cx="4237781" cy="2501151"/>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42876" y="558803"/>
            <a:ext cx="4305300" cy="57404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9" name="TextBox 8">
            <a:extLst>
              <a:ext uri="{FF2B5EF4-FFF2-40B4-BE49-F238E27FC236}">
                <a16:creationId xmlns:a16="http://schemas.microsoft.com/office/drawing/2014/main" id="{E434906E-9E46-6743-B768-B30A4D28C63E}"/>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Transition Slide | No Image - Trefoil</a:t>
            </a:r>
          </a:p>
        </p:txBody>
      </p:sp>
      <p:pic>
        <p:nvPicPr>
          <p:cNvPr id="13"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42876" y="558803"/>
            <a:ext cx="4305300" cy="5740400"/>
          </a:xfrm>
          <a:prstGeom prst="rect">
            <a:avLst/>
          </a:prstGeom>
        </p:spPr>
      </p:pic>
      <p:sp>
        <p:nvSpPr>
          <p:cNvPr id="14" name="TextBox 13">
            <a:extLst>
              <a:ext uri="{FF2B5EF4-FFF2-40B4-BE49-F238E27FC236}">
                <a16:creationId xmlns:a16="http://schemas.microsoft.com/office/drawing/2014/main" id="{8D665119-E127-AA43-90A3-A86E91BDE30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7936526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C FRENCH">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ÉLEVER</a:t>
            </a:r>
          </a:p>
          <a:p>
            <a:pPr>
              <a:lnSpc>
                <a:spcPct val="80000"/>
              </a:lnSpc>
            </a:pPr>
            <a:r>
              <a:rPr lang="en-CA" sz="3000" dirty="0">
                <a:solidFill>
                  <a:schemeClr val="bg1"/>
                </a:solidFill>
                <a:latin typeface="+mj-lt"/>
              </a:rPr>
              <a:t>CHAQUE MOMENT,</a:t>
            </a:r>
          </a:p>
          <a:p>
            <a:pPr>
              <a:lnSpc>
                <a:spcPct val="80000"/>
              </a:lnSpc>
            </a:pPr>
            <a:r>
              <a:rPr lang="en-CA" sz="3000" dirty="0">
                <a:solidFill>
                  <a:schemeClr val="bg1"/>
                </a:solidFill>
                <a:latin typeface="+mj-lt"/>
              </a:rPr>
              <a:t>CHAQUE JOUR</a:t>
            </a:r>
          </a:p>
        </p:txBody>
      </p:sp>
      <p:sp>
        <p:nvSpPr>
          <p:cNvPr id="8" name="Rectangle 7">
            <a:extLst>
              <a:ext uri="{FF2B5EF4-FFF2-40B4-BE49-F238E27FC236}">
                <a16:creationId xmlns:a16="http://schemas.microsoft.com/office/drawing/2014/main" id="{9D33622F-7801-42B8-B23F-5464A2B20B5E}"/>
              </a:ext>
            </a:extLst>
          </p:cNvPr>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4" dirty="0"/>
          </a:p>
        </p:txBody>
      </p:sp>
      <p:sp>
        <p:nvSpPr>
          <p:cNvPr id="9" name="Title 1">
            <a:extLst>
              <a:ext uri="{FF2B5EF4-FFF2-40B4-BE49-F238E27FC236}">
                <a16:creationId xmlns:a16="http://schemas.microsoft.com/office/drawing/2014/main" id="{31E73C55-5264-46E4-BEF1-5C7C1E8989E8}"/>
              </a:ext>
            </a:extLst>
          </p:cNvPr>
          <p:cNvSpPr>
            <a:spLocks noGrp="1"/>
          </p:cNvSpPr>
          <p:nvPr>
            <p:ph type="title" hasCustomPrompt="1"/>
          </p:nvPr>
        </p:nvSpPr>
        <p:spPr>
          <a:xfrm>
            <a:off x="4857750" y="5181600"/>
            <a:ext cx="3829050" cy="1143000"/>
          </a:xfrm>
        </p:spPr>
        <p:txBody>
          <a:bodyPr/>
          <a:lstStyle>
            <a:lvl1pPr algn="l">
              <a:lnSpc>
                <a:spcPct val="100000"/>
              </a:lnSpc>
              <a:defRPr sz="3000">
                <a:solidFill>
                  <a:schemeClr val="accent1"/>
                </a:solidFill>
              </a:defRPr>
            </a:lvl1pPr>
          </a:lstStyle>
          <a:p>
            <a:r>
              <a:rPr lang="en-US" dirty="0"/>
              <a:t>Click to edit Cover Page title</a:t>
            </a:r>
            <a:endParaRPr lang="en-CA" dirty="0"/>
          </a:p>
        </p:txBody>
      </p:sp>
      <p:sp>
        <p:nvSpPr>
          <p:cNvPr id="7" name="Rectangle 6">
            <a:extLst>
              <a:ext uri="{FF2B5EF4-FFF2-40B4-BE49-F238E27FC236}">
                <a16:creationId xmlns:a16="http://schemas.microsoft.com/office/drawing/2014/main" id="{667D7D8C-571F-4678-9962-CB3781B8357C}"/>
              </a:ext>
            </a:extLst>
          </p:cNvPr>
          <p:cNvSpPr/>
          <p:nvPr userDrawn="1"/>
        </p:nvSpPr>
        <p:spPr>
          <a:xfrm>
            <a:off x="4857750" y="50750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11" name="Picture 10">
            <a:extLst>
              <a:ext uri="{FF2B5EF4-FFF2-40B4-BE49-F238E27FC236}">
                <a16:creationId xmlns:a16="http://schemas.microsoft.com/office/drawing/2014/main" id="{D46E6643-0D67-4FDD-863F-AFC7B946E7AB}"/>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1326113986"/>
      </p:ext>
    </p:extLst>
  </p:cSld>
  <p:clrMapOvr>
    <a:masterClrMapping/>
  </p:clrMapOvr>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2" y="2411139"/>
            <a:ext cx="8809781"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2" y="1171077"/>
            <a:ext cx="8809781"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2" name="TextBox 11">
            <a:extLst>
              <a:ext uri="{FF2B5EF4-FFF2-40B4-BE49-F238E27FC236}">
                <a16:creationId xmlns:a16="http://schemas.microsoft.com/office/drawing/2014/main" id="{D0F4FA2B-3B48-5949-99A5-40C52A59F366}"/>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No Sub – 1 Col</a:t>
            </a:r>
          </a:p>
        </p:txBody>
      </p:sp>
      <p:sp>
        <p:nvSpPr>
          <p:cNvPr id="13" name="TextBox 12">
            <a:extLst>
              <a:ext uri="{FF2B5EF4-FFF2-40B4-BE49-F238E27FC236}">
                <a16:creationId xmlns:a16="http://schemas.microsoft.com/office/drawing/2014/main" id="{3C2001ED-E140-CE4F-88AC-312D939A7BC2}"/>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31442595"/>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 Two Line Title | no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379547"/>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139485"/>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379547"/>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139485"/>
            <a:ext cx="4229100" cy="123524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378BEF9D-5D05-EF49-B5B0-1BF6E06D791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extBox 14">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No Sub – 2 Col</a:t>
            </a:r>
          </a:p>
        </p:txBody>
      </p:sp>
      <p:sp>
        <p:nvSpPr>
          <p:cNvPr id="16" name="TextBox 15">
            <a:extLst>
              <a:ext uri="{FF2B5EF4-FFF2-40B4-BE49-F238E27FC236}">
                <a16:creationId xmlns:a16="http://schemas.microsoft.com/office/drawing/2014/main" id="{378BEF9D-5D05-EF49-B5B0-1BF6E06D791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46606206"/>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ext - Two Line Title | w/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961253"/>
            <a:ext cx="8801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2030813"/>
            <a:ext cx="8801100" cy="92561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3" y="1156214"/>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BA0FF24-CC03-2548-B9CD-E5CD39444B3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w/ Sub – 1 Col</a:t>
            </a:r>
          </a:p>
        </p:txBody>
      </p:sp>
      <p:sp>
        <p:nvSpPr>
          <p:cNvPr id="16" name="TextBox 15">
            <a:extLst>
              <a:ext uri="{FF2B5EF4-FFF2-40B4-BE49-F238E27FC236}">
                <a16:creationId xmlns:a16="http://schemas.microsoft.com/office/drawing/2014/main" id="{DBA0FF24-CC03-2548-B9CD-E5CD39444B3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17989644"/>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ext - Two Line Title | w/ Sub | 2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949359"/>
            <a:ext cx="4229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923044"/>
            <a:ext cx="4229100" cy="1021493"/>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949359"/>
            <a:ext cx="4229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923044"/>
            <a:ext cx="4229100" cy="1021493"/>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3" y="1156214"/>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CEA5DE11-F6F5-9040-8F9C-3653AC2BF56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extBox 15">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Two Line Title – w/  Sub – 2 Col</a:t>
            </a:r>
          </a:p>
        </p:txBody>
      </p:sp>
      <p:sp>
        <p:nvSpPr>
          <p:cNvPr id="17" name="TextBox 16">
            <a:extLst>
              <a:ext uri="{FF2B5EF4-FFF2-40B4-BE49-F238E27FC236}">
                <a16:creationId xmlns:a16="http://schemas.microsoft.com/office/drawing/2014/main" id="{CEA5DE11-F6F5-9040-8F9C-3653AC2BF56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44354103"/>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ext - Single Line Title w/ Sub | 1 Co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715939"/>
            <a:ext cx="8801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691503"/>
            <a:ext cx="8801100" cy="1019615"/>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342901"/>
            <a:ext cx="8801100" cy="436948"/>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3" y="802883"/>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TextBox 12">
            <a:extLst>
              <a:ext uri="{FF2B5EF4-FFF2-40B4-BE49-F238E27FC236}">
                <a16:creationId xmlns:a16="http://schemas.microsoft.com/office/drawing/2014/main" id="{F8F560A9-0222-9E4E-9E09-72DBA6F13D8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E434906E-9E46-6743-B768-B30A4D28C63E}"/>
              </a:ext>
            </a:extLst>
          </p:cNvPr>
          <p:cNvSpPr txBox="1"/>
          <p:nvPr userDrawn="1"/>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Single Line Title w/ Sub – 1 Col</a:t>
            </a:r>
          </a:p>
        </p:txBody>
      </p:sp>
      <p:sp>
        <p:nvSpPr>
          <p:cNvPr id="15" name="TextBox 14">
            <a:extLst>
              <a:ext uri="{FF2B5EF4-FFF2-40B4-BE49-F238E27FC236}">
                <a16:creationId xmlns:a16="http://schemas.microsoft.com/office/drawing/2014/main" id="{F8F560A9-0222-9E4E-9E09-72DBA6F13D8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278639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581666"/>
            <a:ext cx="4229100" cy="1129452"/>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581666"/>
            <a:ext cx="4229100" cy="1129452"/>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6629402"/>
            <a:ext cx="550592"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342901"/>
            <a:ext cx="8801100" cy="436948"/>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3" y="802883"/>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20" name="TextBox 19">
            <a:extLst>
              <a:ext uri="{FF2B5EF4-FFF2-40B4-BE49-F238E27FC236}">
                <a16:creationId xmlns:a16="http://schemas.microsoft.com/office/drawing/2014/main" id="{CFA86888-EAB2-F24B-A903-18A63BFDF1EC}"/>
              </a:ext>
            </a:extLst>
          </p:cNvPr>
          <p:cNvSpPr txBox="1"/>
          <p:nvPr userDrawn="1"/>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Slide - Single Line Title w/ Subtitle - 2 Col</a:t>
            </a:r>
          </a:p>
        </p:txBody>
      </p:sp>
      <p:sp>
        <p:nvSpPr>
          <p:cNvPr id="21" name="TextBox 20">
            <a:extLst>
              <a:ext uri="{FF2B5EF4-FFF2-40B4-BE49-F238E27FC236}">
                <a16:creationId xmlns:a16="http://schemas.microsoft.com/office/drawing/2014/main" id="{C08C6331-D327-D448-83D6-B3A601B8FB0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6079945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p:nvGrpSpPr>
        <p:grpSpPr>
          <a:xfrm>
            <a:off x="0" y="6608354"/>
            <a:ext cx="9144000" cy="254857"/>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2" y="2411139"/>
            <a:ext cx="8809781"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2" y="1171077"/>
            <a:ext cx="8809781"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19" name="Group 18">
            <a:extLst>
              <a:ext uri="{FF2B5EF4-FFF2-40B4-BE49-F238E27FC236}">
                <a16:creationId xmlns:a16="http://schemas.microsoft.com/office/drawing/2014/main" id="{669D23CD-ECB6-4E4E-80F3-343BB5F4B148}"/>
              </a:ext>
            </a:extLst>
          </p:cNvPr>
          <p:cNvGrpSpPr/>
          <p:nvPr userDrawn="1"/>
        </p:nvGrpSpPr>
        <p:grpSpPr>
          <a:xfrm>
            <a:off x="0" y="6608354"/>
            <a:ext cx="9144000" cy="254857"/>
            <a:chOff x="0" y="4956265"/>
            <a:chExt cx="9144000" cy="191143"/>
          </a:xfrm>
        </p:grpSpPr>
        <p:sp>
          <p:nvSpPr>
            <p:cNvPr id="20" name="Rectangle 19">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1" name="Rectangle 20">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ectangle 21">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3" name="Rectangle 22">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5"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6"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7"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28" name="TextBox 27">
            <a:extLst>
              <a:ext uri="{FF2B5EF4-FFF2-40B4-BE49-F238E27FC236}">
                <a16:creationId xmlns:a16="http://schemas.microsoft.com/office/drawing/2014/main" id="{D0F4FA2B-3B48-5949-99A5-40C52A59F366}"/>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No Sub – 1 Col</a:t>
            </a:r>
          </a:p>
        </p:txBody>
      </p:sp>
      <p:sp>
        <p:nvSpPr>
          <p:cNvPr id="29" name="TextBox 28">
            <a:extLst>
              <a:ext uri="{FF2B5EF4-FFF2-40B4-BE49-F238E27FC236}">
                <a16:creationId xmlns:a16="http://schemas.microsoft.com/office/drawing/2014/main" id="{35F9236B-A882-8D42-AB74-23DA276A42B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02494715"/>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p:nvGrpSpPr>
        <p:grpSpPr>
          <a:xfrm>
            <a:off x="0" y="6608354"/>
            <a:ext cx="9144000" cy="254857"/>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379547"/>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139485"/>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379547"/>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139485"/>
            <a:ext cx="4229100" cy="123524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21" name="Group 20">
            <a:extLst>
              <a:ext uri="{FF2B5EF4-FFF2-40B4-BE49-F238E27FC236}">
                <a16:creationId xmlns:a16="http://schemas.microsoft.com/office/drawing/2014/main" id="{DDEB836F-1D9C-9743-A7B0-D44C7E152973}"/>
              </a:ext>
            </a:extLst>
          </p:cNvPr>
          <p:cNvGrpSpPr/>
          <p:nvPr userDrawn="1"/>
        </p:nvGrpSpPr>
        <p:grpSpPr>
          <a:xfrm>
            <a:off x="0" y="6608354"/>
            <a:ext cx="9144000" cy="254857"/>
            <a:chOff x="0" y="4956265"/>
            <a:chExt cx="9144000" cy="191143"/>
          </a:xfrm>
        </p:grpSpPr>
        <p:sp>
          <p:nvSpPr>
            <p:cNvPr id="22" name="Rectangle 21">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3" name="Rectangle 22">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6" name="Rectangle 25">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7"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8"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9"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30" name="TextBox 29">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No Sub – 2 Col</a:t>
            </a:r>
          </a:p>
        </p:txBody>
      </p:sp>
      <p:sp>
        <p:nvSpPr>
          <p:cNvPr id="31" name="TextBox 30">
            <a:extLst>
              <a:ext uri="{FF2B5EF4-FFF2-40B4-BE49-F238E27FC236}">
                <a16:creationId xmlns:a16="http://schemas.microsoft.com/office/drawing/2014/main" id="{77557586-C1C7-EE4F-A63A-3B8C6285D1B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68706448"/>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p:nvGrpSpPr>
        <p:grpSpPr>
          <a:xfrm>
            <a:off x="0" y="6608354"/>
            <a:ext cx="9144000" cy="254857"/>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1 Col</a:t>
            </a:r>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961253"/>
            <a:ext cx="8801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2030813"/>
            <a:ext cx="8801100" cy="92561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3" y="1156214"/>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2BA59910-E550-9C4F-96E0-544DDEE9E22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20" name="Group 19">
            <a:extLst>
              <a:ext uri="{FF2B5EF4-FFF2-40B4-BE49-F238E27FC236}">
                <a16:creationId xmlns:a16="http://schemas.microsoft.com/office/drawing/2014/main" id="{ADA5FCDD-E44F-334D-A198-027701E37BD1}"/>
              </a:ext>
            </a:extLst>
          </p:cNvPr>
          <p:cNvGrpSpPr/>
          <p:nvPr userDrawn="1"/>
        </p:nvGrpSpPr>
        <p:grpSpPr>
          <a:xfrm>
            <a:off x="0" y="6608354"/>
            <a:ext cx="9144000" cy="254857"/>
            <a:chOff x="0" y="4956265"/>
            <a:chExt cx="9144000" cy="191143"/>
          </a:xfrm>
        </p:grpSpPr>
        <p:sp>
          <p:nvSpPr>
            <p:cNvPr id="21" name="Rectangle 20">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ectangle 21">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3" name="Rectangle 22">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6"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7"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8"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29" name="TextBox 28">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w/ Sub – 1 Col</a:t>
            </a:r>
          </a:p>
        </p:txBody>
      </p:sp>
      <p:sp>
        <p:nvSpPr>
          <p:cNvPr id="30" name="TextBox 29">
            <a:extLst>
              <a:ext uri="{FF2B5EF4-FFF2-40B4-BE49-F238E27FC236}">
                <a16:creationId xmlns:a16="http://schemas.microsoft.com/office/drawing/2014/main" id="{2BA59910-E550-9C4F-96E0-544DDEE9E22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96245847"/>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White Text - Two Line Title | w/ Sub | 2 Col">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43B84A1-76D2-7F47-A06C-C588BDBA065E}"/>
              </a:ext>
            </a:extLst>
          </p:cNvPr>
          <p:cNvGrpSpPr/>
          <p:nvPr/>
        </p:nvGrpSpPr>
        <p:grpSpPr>
          <a:xfrm>
            <a:off x="0" y="6608354"/>
            <a:ext cx="9144000" cy="254857"/>
            <a:chOff x="0" y="4956265"/>
            <a:chExt cx="9144000" cy="191143"/>
          </a:xfrm>
        </p:grpSpPr>
        <p:sp>
          <p:nvSpPr>
            <p:cNvPr id="45" name="Rectangle 44">
              <a:extLst>
                <a:ext uri="{FF2B5EF4-FFF2-40B4-BE49-F238E27FC236}">
                  <a16:creationId xmlns:a16="http://schemas.microsoft.com/office/drawing/2014/main" id="{C59D7609-37D8-6B41-B825-3D8DD8459AEC}"/>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C220141-DD9D-C24C-AC0D-F13119DDF71A}"/>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B8EB52E8-D3C3-B947-97ED-3391CD208E08}"/>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8DC8107-EDFB-294A-8FDC-69B758C2C304}"/>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FA09B338-0ED5-E443-A476-1E56DAC39DD6}"/>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7A346323-473B-F446-A5C1-68CFD7AE414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615B4D4B-2AA2-5F42-A45C-F449FBE147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EE809DD0-CAAA-FF4F-A300-5C4EC770696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w/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2949359"/>
            <a:ext cx="4229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1923044"/>
            <a:ext cx="4229100" cy="1021493"/>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2949359"/>
            <a:ext cx="4229100" cy="2550264"/>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1923044"/>
            <a:ext cx="4229100" cy="1021493"/>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1817129F-FACA-1C40-B478-B0DDD2F2150A}"/>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3" name="Text Placeholder 65">
            <a:extLst>
              <a:ext uri="{FF2B5EF4-FFF2-40B4-BE49-F238E27FC236}">
                <a16:creationId xmlns:a16="http://schemas.microsoft.com/office/drawing/2014/main" id="{525E6B6F-30AB-C04C-8938-13AD7AE7B5D3}"/>
              </a:ext>
            </a:extLst>
          </p:cNvPr>
          <p:cNvSpPr>
            <a:spLocks noGrp="1"/>
          </p:cNvSpPr>
          <p:nvPr>
            <p:ph type="body" sz="quarter" idx="18" hasCustomPrompt="1"/>
          </p:nvPr>
        </p:nvSpPr>
        <p:spPr>
          <a:xfrm>
            <a:off x="180133" y="1156214"/>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itle 5">
            <a:extLst>
              <a:ext uri="{FF2B5EF4-FFF2-40B4-BE49-F238E27FC236}">
                <a16:creationId xmlns:a16="http://schemas.microsoft.com/office/drawing/2014/main" id="{AC8D78B5-2063-6F48-97D9-A08770338D85}"/>
              </a:ext>
            </a:extLst>
          </p:cNvPr>
          <p:cNvSpPr>
            <a:spLocks noGrp="1"/>
          </p:cNvSpPr>
          <p:nvPr>
            <p:ph type="title" hasCustomPrompt="1"/>
          </p:nvPr>
        </p:nvSpPr>
        <p:spPr>
          <a:xfrm>
            <a:off x="180131" y="342901"/>
            <a:ext cx="8801100" cy="766823"/>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5" name="Text Placeholder 46">
            <a:extLst>
              <a:ext uri="{FF2B5EF4-FFF2-40B4-BE49-F238E27FC236}">
                <a16:creationId xmlns:a16="http://schemas.microsoft.com/office/drawing/2014/main" id="{78409E93-D3DC-744B-9F99-5D75E928BA5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3" name="TextBox 42">
            <a:extLst>
              <a:ext uri="{FF2B5EF4-FFF2-40B4-BE49-F238E27FC236}">
                <a16:creationId xmlns:a16="http://schemas.microsoft.com/office/drawing/2014/main" id="{A6EFBBC0-493B-7E44-AB86-16C8733820E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22" name="Group 21">
            <a:extLst>
              <a:ext uri="{FF2B5EF4-FFF2-40B4-BE49-F238E27FC236}">
                <a16:creationId xmlns:a16="http://schemas.microsoft.com/office/drawing/2014/main" id="{B43B84A1-76D2-7F47-A06C-C588BDBA065E}"/>
              </a:ext>
            </a:extLst>
          </p:cNvPr>
          <p:cNvGrpSpPr/>
          <p:nvPr userDrawn="1"/>
        </p:nvGrpSpPr>
        <p:grpSpPr>
          <a:xfrm>
            <a:off x="0" y="6608354"/>
            <a:ext cx="9144000" cy="254857"/>
            <a:chOff x="0" y="4956265"/>
            <a:chExt cx="9144000" cy="191143"/>
          </a:xfrm>
        </p:grpSpPr>
        <p:sp>
          <p:nvSpPr>
            <p:cNvPr id="23" name="Rectangle 22">
              <a:extLst>
                <a:ext uri="{FF2B5EF4-FFF2-40B4-BE49-F238E27FC236}">
                  <a16:creationId xmlns:a16="http://schemas.microsoft.com/office/drawing/2014/main" id="{C59D7609-37D8-6B41-B825-3D8DD8459AEC}"/>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AC220141-DD9D-C24C-AC0D-F13119DDF71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B8EB52E8-D3C3-B947-97ED-3391CD208E08}"/>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6" name="Rectangle 25">
              <a:extLst>
                <a:ext uri="{FF2B5EF4-FFF2-40B4-BE49-F238E27FC236}">
                  <a16:creationId xmlns:a16="http://schemas.microsoft.com/office/drawing/2014/main" id="{08DC8107-EDFB-294A-8FDC-69B758C2C304}"/>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7" name="Rectangle 26">
              <a:extLst>
                <a:ext uri="{FF2B5EF4-FFF2-40B4-BE49-F238E27FC236}">
                  <a16:creationId xmlns:a16="http://schemas.microsoft.com/office/drawing/2014/main" id="{FA09B338-0ED5-E443-A476-1E56DAC39DD6}"/>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8" name="Graphic 49">
              <a:extLst>
                <a:ext uri="{FF2B5EF4-FFF2-40B4-BE49-F238E27FC236}">
                  <a16:creationId xmlns:a16="http://schemas.microsoft.com/office/drawing/2014/main" id="{7A346323-473B-F446-A5C1-68CFD7AE414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9" name="Graphic 50">
              <a:extLst>
                <a:ext uri="{FF2B5EF4-FFF2-40B4-BE49-F238E27FC236}">
                  <a16:creationId xmlns:a16="http://schemas.microsoft.com/office/drawing/2014/main" id="{615B4D4B-2AA2-5F42-A45C-F449FBE1477D}"/>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30" name="Graphic 51">
              <a:extLst>
                <a:ext uri="{FF2B5EF4-FFF2-40B4-BE49-F238E27FC236}">
                  <a16:creationId xmlns:a16="http://schemas.microsoft.com/office/drawing/2014/main" id="{EE809DD0-CAAA-FF4F-A300-5C4EC770696C}"/>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31" name="TextBox 30">
            <a:extLst>
              <a:ext uri="{FF2B5EF4-FFF2-40B4-BE49-F238E27FC236}">
                <a16:creationId xmlns:a16="http://schemas.microsoft.com/office/drawing/2014/main" id="{D0F4FA2B-3B48-5949-99A5-40C52A59F366}"/>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Two Line Title – w/  Sub – 2 Col</a:t>
            </a:r>
          </a:p>
        </p:txBody>
      </p:sp>
      <p:sp>
        <p:nvSpPr>
          <p:cNvPr id="32" name="TextBox 31">
            <a:extLst>
              <a:ext uri="{FF2B5EF4-FFF2-40B4-BE49-F238E27FC236}">
                <a16:creationId xmlns:a16="http://schemas.microsoft.com/office/drawing/2014/main" id="{A6EFBBC0-493B-7E44-AB86-16C8733820E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28386476"/>
      </p:ext>
    </p:extLst>
  </p:cSld>
  <p:clrMapOvr>
    <a:masterClrMapping/>
  </p:clrMapOvr>
  <p:transition>
    <p:fade/>
  </p:transition>
  <p:extLst mod="1">
    <p:ext uri="{DCECCB84-F9BA-43D5-87BE-67443E8EF086}">
      <p15:sldGuideLst xmlns:p15="http://schemas.microsoft.com/office/powerpoint/2012/main">
        <p15:guide id="1"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45075023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D TO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6343650" cy="430212"/>
          </a:xfrm>
          <a:prstGeom prst="rect">
            <a:avLst/>
          </a:prstGeom>
        </p:spPr>
        <p:txBody>
          <a:bodyPr>
            <a:normAutofit/>
          </a:bodyPr>
          <a:lstStyle>
            <a:lvl1pPr marL="0" indent="0">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0" y="0"/>
            <a:ext cx="9144000" cy="4419600"/>
          </a:xfrm>
          <a:prstGeom prst="rect">
            <a:avLst/>
          </a:prstGeom>
          <a:solidFill>
            <a:schemeClr val="accent5"/>
          </a:solidFill>
        </p:spPr>
        <p:txBody>
          <a:bodyPr anchor="ctr" anchorCtr="1"/>
          <a:lstStyle>
            <a:lvl1pPr marL="0" indent="0">
              <a:buNone/>
              <a:defRPr>
                <a:solidFill>
                  <a:schemeClr val="bg1"/>
                </a:solidFill>
              </a:defRPr>
            </a:lvl1pPr>
          </a:lstStyle>
          <a:p>
            <a:r>
              <a:rPr lang="en-US" dirty="0" smtClean="0"/>
              <a:t>Click icon to add picture</a:t>
            </a:r>
            <a:endParaRPr lang="en-CA" dirty="0"/>
          </a:p>
        </p:txBody>
      </p:sp>
      <p:sp>
        <p:nvSpPr>
          <p:cNvPr id="7" name="Rectangle 6">
            <a:extLst>
              <a:ext uri="{FF2B5EF4-FFF2-40B4-BE49-F238E27FC236}">
                <a16:creationId xmlns:a16="http://schemas.microsoft.com/office/drawing/2014/main" id="{7D20044A-82BD-42F8-838C-65270B933119}"/>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1C833301-DA5E-4627-8BA9-0F695EDAC5A5}"/>
              </a:ext>
            </a:extLst>
          </p:cNvPr>
          <p:cNvPicPr>
            <a:picLocks noChangeAspect="1"/>
          </p:cNvPicPr>
          <p:nvPr userDrawn="1"/>
        </p:nvPicPr>
        <p:blipFill>
          <a:blip r:embed="rId2"/>
          <a:stretch>
            <a:fillRect/>
          </a:stretch>
        </p:blipFill>
        <p:spPr>
          <a:xfrm>
            <a:off x="6629400" y="5920883"/>
            <a:ext cx="2057400" cy="403717"/>
          </a:xfrm>
          <a:prstGeom prst="rect">
            <a:avLst/>
          </a:prstGeom>
        </p:spPr>
      </p:pic>
    </p:spTree>
    <p:extLst>
      <p:ext uri="{BB962C8B-B14F-4D97-AF65-F5344CB8AC3E}">
        <p14:creationId xmlns:p14="http://schemas.microsoft.com/office/powerpoint/2010/main" val="202148865"/>
      </p:ext>
    </p:extLst>
  </p:cSld>
  <p:clrMapOvr>
    <a:masterClrMapping/>
  </p:clrMapOvr>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White Text - Single Line Title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8D9C1F0-4055-424E-A4D0-4C1507372915}"/>
              </a:ext>
            </a:extLst>
          </p:cNvPr>
          <p:cNvGrpSpPr/>
          <p:nvPr/>
        </p:nvGrpSpPr>
        <p:grpSpPr>
          <a:xfrm>
            <a:off x="0" y="6608354"/>
            <a:ext cx="9144000" cy="254857"/>
            <a:chOff x="0" y="4956265"/>
            <a:chExt cx="9144000" cy="191143"/>
          </a:xfrm>
        </p:grpSpPr>
        <p:sp>
          <p:nvSpPr>
            <p:cNvPr id="44" name="Rectangle 43">
              <a:extLst>
                <a:ext uri="{FF2B5EF4-FFF2-40B4-BE49-F238E27FC236}">
                  <a16:creationId xmlns:a16="http://schemas.microsoft.com/office/drawing/2014/main" id="{4043804A-72C3-2946-9063-7AB1D3F44797}"/>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2C835996-6EDE-C446-B72D-C6D6DF27CC46}"/>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665594C5-E0FD-6247-99DD-EC3354FAC319}"/>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5D5B769A-3EF4-6545-8F12-244428E2F3A3}"/>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9" name="Rectangle 48">
              <a:extLst>
                <a:ext uri="{FF2B5EF4-FFF2-40B4-BE49-F238E27FC236}">
                  <a16:creationId xmlns:a16="http://schemas.microsoft.com/office/drawing/2014/main" id="{C12AA5BA-10AE-8546-A515-9E4B7BC7E082}"/>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0" name="Graphic 49">
              <a:extLst>
                <a:ext uri="{FF2B5EF4-FFF2-40B4-BE49-F238E27FC236}">
                  <a16:creationId xmlns:a16="http://schemas.microsoft.com/office/drawing/2014/main" id="{6CB1AAD1-99E0-8A43-9D6C-70E0841E4319}"/>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1" name="Graphic 50">
              <a:extLst>
                <a:ext uri="{FF2B5EF4-FFF2-40B4-BE49-F238E27FC236}">
                  <a16:creationId xmlns:a16="http://schemas.microsoft.com/office/drawing/2014/main" id="{9E1B42D6-4E1D-914A-9B71-9079F1EDA35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2" name="Graphic 51">
              <a:extLst>
                <a:ext uri="{FF2B5EF4-FFF2-40B4-BE49-F238E27FC236}">
                  <a16:creationId xmlns:a16="http://schemas.microsoft.com/office/drawing/2014/main" id="{DC4DD1EA-608A-4540-9833-0E299753875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171450" y="2715939"/>
            <a:ext cx="8801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171450" y="1691503"/>
            <a:ext cx="8801100" cy="1019615"/>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 – 1 Col</a:t>
            </a:r>
          </a:p>
        </p:txBody>
      </p:sp>
      <p:sp>
        <p:nvSpPr>
          <p:cNvPr id="2" name="Footer Placeholder 1">
            <a:extLst>
              <a:ext uri="{FF2B5EF4-FFF2-40B4-BE49-F238E27FC236}">
                <a16:creationId xmlns:a16="http://schemas.microsoft.com/office/drawing/2014/main" id="{E38CCBE6-60CF-2E48-BFE0-81C54B3DDE80}"/>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ext Placeholder 46">
            <a:extLst>
              <a:ext uri="{FF2B5EF4-FFF2-40B4-BE49-F238E27FC236}">
                <a16:creationId xmlns:a16="http://schemas.microsoft.com/office/drawing/2014/main" id="{913E3A4B-2B4E-5C4D-86E0-0E4DB5E4A7A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itle 5">
            <a:extLst>
              <a:ext uri="{FF2B5EF4-FFF2-40B4-BE49-F238E27FC236}">
                <a16:creationId xmlns:a16="http://schemas.microsoft.com/office/drawing/2014/main" id="{E6EFA6D6-6940-6642-AD54-6B5DE89C3AAE}"/>
              </a:ext>
            </a:extLst>
          </p:cNvPr>
          <p:cNvSpPr>
            <a:spLocks noGrp="1"/>
          </p:cNvSpPr>
          <p:nvPr>
            <p:ph type="title" hasCustomPrompt="1"/>
          </p:nvPr>
        </p:nvSpPr>
        <p:spPr>
          <a:xfrm>
            <a:off x="180131" y="342901"/>
            <a:ext cx="8801100" cy="436948"/>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65">
            <a:extLst>
              <a:ext uri="{FF2B5EF4-FFF2-40B4-BE49-F238E27FC236}">
                <a16:creationId xmlns:a16="http://schemas.microsoft.com/office/drawing/2014/main" id="{AF173CA3-2CCE-3A4B-908E-A1DEE64D2846}"/>
              </a:ext>
            </a:extLst>
          </p:cNvPr>
          <p:cNvSpPr>
            <a:spLocks noGrp="1"/>
          </p:cNvSpPr>
          <p:nvPr>
            <p:ph type="body" sz="quarter" idx="21" hasCustomPrompt="1"/>
          </p:nvPr>
        </p:nvSpPr>
        <p:spPr>
          <a:xfrm>
            <a:off x="180133" y="802883"/>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41" name="TextBox 40">
            <a:extLst>
              <a:ext uri="{FF2B5EF4-FFF2-40B4-BE49-F238E27FC236}">
                <a16:creationId xmlns:a16="http://schemas.microsoft.com/office/drawing/2014/main" id="{20F4D5A1-8E2D-E649-90E8-B9CBFB00E662}"/>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20" name="Group 19">
            <a:extLst>
              <a:ext uri="{FF2B5EF4-FFF2-40B4-BE49-F238E27FC236}">
                <a16:creationId xmlns:a16="http://schemas.microsoft.com/office/drawing/2014/main" id="{A8D9C1F0-4055-424E-A4D0-4C1507372915}"/>
              </a:ext>
            </a:extLst>
          </p:cNvPr>
          <p:cNvGrpSpPr/>
          <p:nvPr userDrawn="1"/>
        </p:nvGrpSpPr>
        <p:grpSpPr>
          <a:xfrm>
            <a:off x="0" y="6608354"/>
            <a:ext cx="9144000" cy="254857"/>
            <a:chOff x="0" y="4956265"/>
            <a:chExt cx="9144000" cy="191143"/>
          </a:xfrm>
        </p:grpSpPr>
        <p:sp>
          <p:nvSpPr>
            <p:cNvPr id="21" name="Rectangle 20">
              <a:extLst>
                <a:ext uri="{FF2B5EF4-FFF2-40B4-BE49-F238E27FC236}">
                  <a16:creationId xmlns:a16="http://schemas.microsoft.com/office/drawing/2014/main" id="{4043804A-72C3-2946-9063-7AB1D3F4479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Rectangle 21">
              <a:extLst>
                <a:ext uri="{FF2B5EF4-FFF2-40B4-BE49-F238E27FC236}">
                  <a16:creationId xmlns:a16="http://schemas.microsoft.com/office/drawing/2014/main" id="{2C835996-6EDE-C446-B72D-C6D6DF27CC46}"/>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3" name="Rectangle 22">
              <a:extLst>
                <a:ext uri="{FF2B5EF4-FFF2-40B4-BE49-F238E27FC236}">
                  <a16:creationId xmlns:a16="http://schemas.microsoft.com/office/drawing/2014/main" id="{665594C5-E0FD-6247-99DD-EC3354FAC31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5D5B769A-3EF4-6545-8F12-244428E2F3A3}"/>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C12AA5BA-10AE-8546-A515-9E4B7BC7E082}"/>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6" name="Graphic 49">
              <a:extLst>
                <a:ext uri="{FF2B5EF4-FFF2-40B4-BE49-F238E27FC236}">
                  <a16:creationId xmlns:a16="http://schemas.microsoft.com/office/drawing/2014/main" id="{6CB1AAD1-99E0-8A43-9D6C-70E0841E431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7" name="Graphic 50">
              <a:extLst>
                <a:ext uri="{FF2B5EF4-FFF2-40B4-BE49-F238E27FC236}">
                  <a16:creationId xmlns:a16="http://schemas.microsoft.com/office/drawing/2014/main" id="{9E1B42D6-4E1D-914A-9B71-9079F1EDA35C}"/>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28" name="Graphic 51">
              <a:extLst>
                <a:ext uri="{FF2B5EF4-FFF2-40B4-BE49-F238E27FC236}">
                  <a16:creationId xmlns:a16="http://schemas.microsoft.com/office/drawing/2014/main" id="{DC4DD1EA-608A-4540-9833-0E299753875F}"/>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29" name="TextBox 28">
            <a:extLst>
              <a:ext uri="{FF2B5EF4-FFF2-40B4-BE49-F238E27FC236}">
                <a16:creationId xmlns:a16="http://schemas.microsoft.com/office/drawing/2014/main" id="{E434906E-9E46-6743-B768-B30A4D28C63E}"/>
              </a:ext>
            </a:extLst>
          </p:cNvPr>
          <p:cNvSpPr txBox="1"/>
          <p:nvPr userDrawn="1"/>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Single Line Title w/ Sub – 1 Col</a:t>
            </a:r>
          </a:p>
        </p:txBody>
      </p:sp>
      <p:sp>
        <p:nvSpPr>
          <p:cNvPr id="30" name="TextBox 29">
            <a:extLst>
              <a:ext uri="{FF2B5EF4-FFF2-40B4-BE49-F238E27FC236}">
                <a16:creationId xmlns:a16="http://schemas.microsoft.com/office/drawing/2014/main" id="{20F4D5A1-8E2D-E649-90E8-B9CBFB00E662}"/>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67076572"/>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White Text - Single Line Title w/ Sub | 2 Col">
    <p:bg>
      <p:bgPr>
        <a:solidFill>
          <a:schemeClr val="bg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339D2D80-1B61-F545-88A7-D1F9B8849238}"/>
              </a:ext>
            </a:extLst>
          </p:cNvPr>
          <p:cNvGrpSpPr/>
          <p:nvPr/>
        </p:nvGrpSpPr>
        <p:grpSpPr>
          <a:xfrm>
            <a:off x="0" y="6608354"/>
            <a:ext cx="9144000" cy="254857"/>
            <a:chOff x="0" y="4956265"/>
            <a:chExt cx="9144000" cy="191143"/>
          </a:xfrm>
        </p:grpSpPr>
        <p:sp>
          <p:nvSpPr>
            <p:cNvPr id="49" name="Rectangle 48">
              <a:extLst>
                <a:ext uri="{FF2B5EF4-FFF2-40B4-BE49-F238E27FC236}">
                  <a16:creationId xmlns:a16="http://schemas.microsoft.com/office/drawing/2014/main" id="{6CB377F7-4CC1-0443-9E4B-76BE69288D31}"/>
                </a:ext>
              </a:extLst>
            </p:cNvPr>
            <p:cNvSpPr>
              <a:spLocks noChangeAspect="1"/>
            </p:cNvSpPr>
            <p:nvPr/>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0" name="Rectangle 49">
              <a:extLst>
                <a:ext uri="{FF2B5EF4-FFF2-40B4-BE49-F238E27FC236}">
                  <a16:creationId xmlns:a16="http://schemas.microsoft.com/office/drawing/2014/main" id="{3376B203-20D5-0845-81B3-E2444461228B}"/>
                </a:ext>
              </a:extLst>
            </p:cNvPr>
            <p:cNvSpPr>
              <a:spLocks noChangeAspect="1"/>
            </p:cNvSpPr>
            <p:nvPr/>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1" name="Rectangle 50">
              <a:extLst>
                <a:ext uri="{FF2B5EF4-FFF2-40B4-BE49-F238E27FC236}">
                  <a16:creationId xmlns:a16="http://schemas.microsoft.com/office/drawing/2014/main" id="{12DDE830-CA90-8344-BD8B-99EDB3C70162}"/>
                </a:ext>
              </a:extLst>
            </p:cNvPr>
            <p:cNvSpPr>
              <a:spLocks noChangeAspect="1"/>
            </p:cNvSpPr>
            <p:nvPr/>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2" name="Rectangle 51">
              <a:extLst>
                <a:ext uri="{FF2B5EF4-FFF2-40B4-BE49-F238E27FC236}">
                  <a16:creationId xmlns:a16="http://schemas.microsoft.com/office/drawing/2014/main" id="{7A46951A-6437-574B-A4A0-AF9419A1FF38}"/>
                </a:ext>
              </a:extLst>
            </p:cNvPr>
            <p:cNvSpPr>
              <a:spLocks noChangeAspect="1"/>
            </p:cNvSpPr>
            <p:nvPr/>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53" name="Rectangle 52">
              <a:extLst>
                <a:ext uri="{FF2B5EF4-FFF2-40B4-BE49-F238E27FC236}">
                  <a16:creationId xmlns:a16="http://schemas.microsoft.com/office/drawing/2014/main" id="{E8E59BF0-BE99-2345-9CA6-6694AB2D4BAF}"/>
                </a:ext>
              </a:extLst>
            </p:cNvPr>
            <p:cNvSpPr>
              <a:spLocks noChangeAspect="1"/>
            </p:cNvSpPr>
            <p:nvPr/>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54" name="Graphic 53">
              <a:extLst>
                <a:ext uri="{FF2B5EF4-FFF2-40B4-BE49-F238E27FC236}">
                  <a16:creationId xmlns:a16="http://schemas.microsoft.com/office/drawing/2014/main" id="{3CD4963C-3D0D-6940-83FF-6A9649F450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503637" y="4981114"/>
              <a:ext cx="146304" cy="146304"/>
            </a:xfrm>
            <a:prstGeom prst="rect">
              <a:avLst/>
            </a:prstGeom>
          </p:spPr>
        </p:pic>
        <p:pic>
          <p:nvPicPr>
            <p:cNvPr id="55" name="Graphic 54">
              <a:extLst>
                <a:ext uri="{FF2B5EF4-FFF2-40B4-BE49-F238E27FC236}">
                  <a16:creationId xmlns:a16="http://schemas.microsoft.com/office/drawing/2014/main" id="{0CC36751-F9A0-D74E-8708-CE431729B01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317203" y="4982552"/>
              <a:ext cx="137160" cy="137160"/>
            </a:xfrm>
            <a:prstGeom prst="rect">
              <a:avLst/>
            </a:prstGeom>
          </p:spPr>
        </p:pic>
        <p:pic>
          <p:nvPicPr>
            <p:cNvPr id="56" name="Graphic 55">
              <a:extLst>
                <a:ext uri="{FF2B5EF4-FFF2-40B4-BE49-F238E27FC236}">
                  <a16:creationId xmlns:a16="http://schemas.microsoft.com/office/drawing/2014/main" id="{FD1E7EDB-9810-E84F-9E0D-E7EFD3CCA7D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CFA86888-EAB2-F24B-A903-18A63BFDF1EC}"/>
              </a:ext>
            </a:extLst>
          </p:cNvPr>
          <p:cNvSpPr txBox="1"/>
          <p:nvPr/>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581666"/>
            <a:ext cx="4229100" cy="1129452"/>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581666"/>
            <a:ext cx="4229100" cy="1129452"/>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6629402"/>
            <a:ext cx="550592" cy="243652"/>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342901"/>
            <a:ext cx="8801100" cy="436948"/>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3" y="802883"/>
            <a:ext cx="8801101" cy="645831"/>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7" name="TextBox 46">
            <a:extLst>
              <a:ext uri="{FF2B5EF4-FFF2-40B4-BE49-F238E27FC236}">
                <a16:creationId xmlns:a16="http://schemas.microsoft.com/office/drawing/2014/main" id="{3F0C076A-742B-4247-AB97-5B3FC1D21B4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grpSp>
        <p:nvGrpSpPr>
          <p:cNvPr id="22" name="Group 21">
            <a:extLst>
              <a:ext uri="{FF2B5EF4-FFF2-40B4-BE49-F238E27FC236}">
                <a16:creationId xmlns:a16="http://schemas.microsoft.com/office/drawing/2014/main" id="{339D2D80-1B61-F545-88A7-D1F9B8849238}"/>
              </a:ext>
            </a:extLst>
          </p:cNvPr>
          <p:cNvGrpSpPr/>
          <p:nvPr userDrawn="1"/>
        </p:nvGrpSpPr>
        <p:grpSpPr>
          <a:xfrm>
            <a:off x="0" y="6608354"/>
            <a:ext cx="9144000" cy="254857"/>
            <a:chOff x="0" y="4956265"/>
            <a:chExt cx="9144000" cy="191143"/>
          </a:xfrm>
        </p:grpSpPr>
        <p:sp>
          <p:nvSpPr>
            <p:cNvPr id="23" name="Rectangle 22">
              <a:extLst>
                <a:ext uri="{FF2B5EF4-FFF2-40B4-BE49-F238E27FC236}">
                  <a16:creationId xmlns:a16="http://schemas.microsoft.com/office/drawing/2014/main" id="{6CB377F7-4CC1-0443-9E4B-76BE69288D3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4" name="Rectangle 23">
              <a:extLst>
                <a:ext uri="{FF2B5EF4-FFF2-40B4-BE49-F238E27FC236}">
                  <a16:creationId xmlns:a16="http://schemas.microsoft.com/office/drawing/2014/main" id="{3376B203-20D5-0845-81B3-E2444461228B}"/>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Rectangle 24">
              <a:extLst>
                <a:ext uri="{FF2B5EF4-FFF2-40B4-BE49-F238E27FC236}">
                  <a16:creationId xmlns:a16="http://schemas.microsoft.com/office/drawing/2014/main" id="{12DDE830-CA90-8344-BD8B-99EDB3C70162}"/>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6" name="Rectangle 25">
              <a:extLst>
                <a:ext uri="{FF2B5EF4-FFF2-40B4-BE49-F238E27FC236}">
                  <a16:creationId xmlns:a16="http://schemas.microsoft.com/office/drawing/2014/main" id="{7A46951A-6437-574B-A4A0-AF9419A1FF38}"/>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7" name="Rectangle 26">
              <a:extLst>
                <a:ext uri="{FF2B5EF4-FFF2-40B4-BE49-F238E27FC236}">
                  <a16:creationId xmlns:a16="http://schemas.microsoft.com/office/drawing/2014/main" id="{E8E59BF0-BE99-2345-9CA6-6694AB2D4BAF}"/>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pic>
          <p:nvPicPr>
            <p:cNvPr id="28" name="Graphic 53">
              <a:extLst>
                <a:ext uri="{FF2B5EF4-FFF2-40B4-BE49-F238E27FC236}">
                  <a16:creationId xmlns:a16="http://schemas.microsoft.com/office/drawing/2014/main" id="{3CD4963C-3D0D-6940-83FF-6A9649F4506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8503637" y="4981114"/>
              <a:ext cx="146304" cy="146304"/>
            </a:xfrm>
            <a:prstGeom prst="rect">
              <a:avLst/>
            </a:prstGeom>
          </p:spPr>
        </p:pic>
        <p:pic>
          <p:nvPicPr>
            <p:cNvPr id="29" name="Graphic 54">
              <a:extLst>
                <a:ext uri="{FF2B5EF4-FFF2-40B4-BE49-F238E27FC236}">
                  <a16:creationId xmlns:a16="http://schemas.microsoft.com/office/drawing/2014/main" id="{0CC36751-F9A0-D74E-8708-CE431729B01B}"/>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317203" y="4982552"/>
              <a:ext cx="137160" cy="137160"/>
            </a:xfrm>
            <a:prstGeom prst="rect">
              <a:avLst/>
            </a:prstGeom>
          </p:spPr>
        </p:pic>
        <p:pic>
          <p:nvPicPr>
            <p:cNvPr id="30" name="Graphic 55">
              <a:extLst>
                <a:ext uri="{FF2B5EF4-FFF2-40B4-BE49-F238E27FC236}">
                  <a16:creationId xmlns:a16="http://schemas.microsoft.com/office/drawing/2014/main" id="{FD1E7EDB-9810-E84F-9E0D-E7EFD3CCA7DC}"/>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8140048" y="4983256"/>
              <a:ext cx="100871" cy="137160"/>
            </a:xfrm>
            <a:prstGeom prst="rect">
              <a:avLst/>
            </a:prstGeom>
          </p:spPr>
        </p:pic>
      </p:grpSp>
      <p:sp>
        <p:nvSpPr>
          <p:cNvPr id="31" name="TextBox 30">
            <a:extLst>
              <a:ext uri="{FF2B5EF4-FFF2-40B4-BE49-F238E27FC236}">
                <a16:creationId xmlns:a16="http://schemas.microsoft.com/office/drawing/2014/main" id="{CFA86888-EAB2-F24B-A903-18A63BFDF1EC}"/>
              </a:ext>
            </a:extLst>
          </p:cNvPr>
          <p:cNvSpPr txBox="1"/>
          <p:nvPr userDrawn="1"/>
        </p:nvSpPr>
        <p:spPr>
          <a:xfrm>
            <a:off x="171449"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White Text Slide - Single Line Title w/ Subtitle - 2 Col</a:t>
            </a:r>
          </a:p>
        </p:txBody>
      </p:sp>
      <p:sp>
        <p:nvSpPr>
          <p:cNvPr id="32" name="TextBox 31">
            <a:extLst>
              <a:ext uri="{FF2B5EF4-FFF2-40B4-BE49-F238E27FC236}">
                <a16:creationId xmlns:a16="http://schemas.microsoft.com/office/drawing/2014/main" id="{3F0C076A-742B-4247-AB97-5B3FC1D21B4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Subtitle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42514670"/>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ext w/ Image | Octagon Frame">
    <p:bg>
      <p:bgPr>
        <a:solidFill>
          <a:schemeClr val="accent1"/>
        </a:solidFill>
        <a:effectLst/>
      </p:bgPr>
    </p:bg>
    <p:spTree>
      <p:nvGrpSpPr>
        <p:cNvPr id="1" name=""/>
        <p:cNvGrpSpPr/>
        <p:nvPr/>
      </p:nvGrpSpPr>
      <p:grpSpPr>
        <a:xfrm>
          <a:off x="0" y="0"/>
          <a:ext cx="0" cy="0"/>
          <a:chOff x="0" y="0"/>
          <a:chExt cx="0" cy="0"/>
        </a:xfrm>
      </p:grpSpPr>
      <p:sp>
        <p:nvSpPr>
          <p:cNvPr id="80" name="Picture Placeholder 79">
            <a:extLst>
              <a:ext uri="{FF2B5EF4-FFF2-40B4-BE49-F238E27FC236}">
                <a16:creationId xmlns:a16="http://schemas.microsoft.com/office/drawing/2014/main" id="{1B73BACB-D968-114A-8EC2-194EBB979DB9}"/>
              </a:ext>
            </a:extLst>
          </p:cNvPr>
          <p:cNvSpPr>
            <a:spLocks noGrp="1"/>
          </p:cNvSpPr>
          <p:nvPr>
            <p:ph type="pic" sz="quarter" idx="15" hasCustomPrompt="1"/>
          </p:nvPr>
        </p:nvSpPr>
        <p:spPr>
          <a:xfrm>
            <a:off x="176311" y="930592"/>
            <a:ext cx="4228339" cy="5637677"/>
          </a:xfrm>
          <a:custGeom>
            <a:avLst/>
            <a:gdLst>
              <a:gd name="connsiteX0" fmla="*/ 1755680 w 5637785"/>
              <a:gd name="connsiteY0" fmla="*/ 0 h 5637677"/>
              <a:gd name="connsiteX1" fmla="*/ 3881946 w 5637785"/>
              <a:gd name="connsiteY1" fmla="*/ 0 h 5637677"/>
              <a:gd name="connsiteX2" fmla="*/ 4060419 w 5637785"/>
              <a:gd name="connsiteY2" fmla="*/ 73935 h 5637677"/>
              <a:gd name="connsiteX3" fmla="*/ 5563742 w 5637785"/>
              <a:gd name="connsiteY3" fmla="*/ 1577259 h 5637677"/>
              <a:gd name="connsiteX4" fmla="*/ 5637785 w 5637785"/>
              <a:gd name="connsiteY4" fmla="*/ 1755732 h 5637677"/>
              <a:gd name="connsiteX5" fmla="*/ 5637785 w 5637785"/>
              <a:gd name="connsiteY5" fmla="*/ 3881945 h 5637677"/>
              <a:gd name="connsiteX6" fmla="*/ 5563849 w 5637785"/>
              <a:gd name="connsiteY6" fmla="*/ 4060417 h 5637677"/>
              <a:gd name="connsiteX7" fmla="*/ 4060526 w 5637785"/>
              <a:gd name="connsiteY7" fmla="*/ 5563741 h 5637677"/>
              <a:gd name="connsiteX8" fmla="*/ 3882053 w 5637785"/>
              <a:gd name="connsiteY8" fmla="*/ 5637677 h 5637677"/>
              <a:gd name="connsiteX9" fmla="*/ 1755680 w 5637785"/>
              <a:gd name="connsiteY9" fmla="*/ 5637677 h 5637677"/>
              <a:gd name="connsiteX10" fmla="*/ 1577207 w 5637785"/>
              <a:gd name="connsiteY10" fmla="*/ 5563741 h 5637677"/>
              <a:gd name="connsiteX11" fmla="*/ 73883 w 5637785"/>
              <a:gd name="connsiteY11" fmla="*/ 4060417 h 5637677"/>
              <a:gd name="connsiteX12" fmla="*/ 1 w 5637785"/>
              <a:gd name="connsiteY12" fmla="*/ 3881945 h 5637677"/>
              <a:gd name="connsiteX13" fmla="*/ 1 w 5637785"/>
              <a:gd name="connsiteY13" fmla="*/ 1755732 h 5637677"/>
              <a:gd name="connsiteX14" fmla="*/ 73883 w 5637785"/>
              <a:gd name="connsiteY14" fmla="*/ 1577259 h 5637677"/>
              <a:gd name="connsiteX15" fmla="*/ 1577207 w 5637785"/>
              <a:gd name="connsiteY15" fmla="*/ 73935 h 5637677"/>
              <a:gd name="connsiteX16" fmla="*/ 1755680 w 5637785"/>
              <a:gd name="connsiteY16" fmla="*/ 0 h 5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7785" h="5637677">
                <a:moveTo>
                  <a:pt x="1755680" y="0"/>
                </a:moveTo>
                <a:lnTo>
                  <a:pt x="3881946" y="0"/>
                </a:lnTo>
                <a:cubicBezTo>
                  <a:pt x="3948889" y="4"/>
                  <a:pt x="4013088" y="26599"/>
                  <a:pt x="4060419" y="73935"/>
                </a:cubicBezTo>
                <a:lnTo>
                  <a:pt x="5563742" y="1577259"/>
                </a:lnTo>
                <a:cubicBezTo>
                  <a:pt x="5611142" y="1624563"/>
                  <a:pt x="5637785" y="1688772"/>
                  <a:pt x="5637785" y="1755732"/>
                </a:cubicBezTo>
                <a:lnTo>
                  <a:pt x="5637785" y="3881945"/>
                </a:lnTo>
                <a:cubicBezTo>
                  <a:pt x="5637785" y="3948888"/>
                  <a:pt x="5611196" y="4013087"/>
                  <a:pt x="5563849" y="4060417"/>
                </a:cubicBezTo>
                <a:lnTo>
                  <a:pt x="4060526" y="5563741"/>
                </a:lnTo>
                <a:cubicBezTo>
                  <a:pt x="4013195" y="5611087"/>
                  <a:pt x="3948996" y="5637677"/>
                  <a:pt x="3882053" y="5637677"/>
                </a:cubicBezTo>
                <a:lnTo>
                  <a:pt x="1755680" y="5637677"/>
                </a:lnTo>
                <a:cubicBezTo>
                  <a:pt x="1688736" y="5637677"/>
                  <a:pt x="1624537" y="5611087"/>
                  <a:pt x="1577207" y="5563741"/>
                </a:cubicBezTo>
                <a:lnTo>
                  <a:pt x="73883" y="4060417"/>
                </a:lnTo>
                <a:cubicBezTo>
                  <a:pt x="26581" y="4013066"/>
                  <a:pt x="8" y="3948877"/>
                  <a:pt x="1" y="3881945"/>
                </a:cubicBezTo>
                <a:lnTo>
                  <a:pt x="1" y="1755732"/>
                </a:lnTo>
                <a:cubicBezTo>
                  <a:pt x="-10" y="1688799"/>
                  <a:pt x="26566" y="1624600"/>
                  <a:pt x="73883" y="1577259"/>
                </a:cubicBezTo>
                <a:lnTo>
                  <a:pt x="1577207" y="73935"/>
                </a:lnTo>
                <a:cubicBezTo>
                  <a:pt x="1624537" y="26599"/>
                  <a:pt x="1688736" y="4"/>
                  <a:pt x="1755680"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Octagon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69A3CE27-60B0-A749-AA94-2C9415BC4C23}"/>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E32340FA-23CA-8243-A081-0FD00E3B386E}"/>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66AAF42-6E3F-5440-B9F0-4BA4974EFF46}"/>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614DBFDE-4962-AA43-993D-97D220EC5B4D}"/>
              </a:ext>
            </a:extLst>
          </p:cNvPr>
          <p:cNvSpPr>
            <a:spLocks noGrp="1"/>
          </p:cNvSpPr>
          <p:nvPr>
            <p:ph type="body" sz="quarter" idx="21"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1FAB0FE-3B4D-FB46-BAF7-842480C8B8A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Octagon Frame</a:t>
            </a:r>
          </a:p>
        </p:txBody>
      </p:sp>
      <p:sp>
        <p:nvSpPr>
          <p:cNvPr id="16" name="TextBox 15">
            <a:extLst>
              <a:ext uri="{FF2B5EF4-FFF2-40B4-BE49-F238E27FC236}">
                <a16:creationId xmlns:a16="http://schemas.microsoft.com/office/drawing/2014/main" id="{71FAB0FE-3B4D-FB46-BAF7-842480C8B8A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16319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6" y="927305"/>
            <a:ext cx="4229099" cy="5705915"/>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80131"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Barrel Frame</a:t>
            </a:r>
          </a:p>
        </p:txBody>
      </p:sp>
      <p:sp>
        <p:nvSpPr>
          <p:cNvPr id="16" name="TextBox 15">
            <a:extLst>
              <a:ext uri="{FF2B5EF4-FFF2-40B4-BE49-F238E27FC236}">
                <a16:creationId xmlns:a16="http://schemas.microsoft.com/office/drawing/2014/main" id="{78546C08-1E73-8541-8DDB-3FD8FCE71B6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70059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1" y="921210"/>
            <a:ext cx="4247059" cy="5726572"/>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68A41178-4828-B74F-B597-7FD34883F753}"/>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Pennant Frame</a:t>
            </a:r>
          </a:p>
        </p:txBody>
      </p:sp>
      <p:sp>
        <p:nvSpPr>
          <p:cNvPr id="16" name="TextBox 15">
            <a:extLst>
              <a:ext uri="{FF2B5EF4-FFF2-40B4-BE49-F238E27FC236}">
                <a16:creationId xmlns:a16="http://schemas.microsoft.com/office/drawing/2014/main" id="{AF2C7295-BA0E-8A4A-B4C5-58CDB9CCECA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927656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ext w/ Image | Hexagon Frame">
    <p:bg>
      <p:bgPr>
        <a:solidFill>
          <a:schemeClr val="accent1"/>
        </a:solidFill>
        <a:effectLst/>
      </p:bgPr>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96D50D9D-10E8-4746-81CA-DCE7F43927A7}"/>
              </a:ext>
            </a:extLst>
          </p:cNvPr>
          <p:cNvSpPr>
            <a:spLocks noGrp="1"/>
          </p:cNvSpPr>
          <p:nvPr>
            <p:ph type="pic" sz="quarter" idx="16" hasCustomPrompt="1"/>
          </p:nvPr>
        </p:nvSpPr>
        <p:spPr>
          <a:xfrm>
            <a:off x="271478" y="914399"/>
            <a:ext cx="4224323"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42" name="Text Placeholder 65">
            <a:extLst>
              <a:ext uri="{FF2B5EF4-FFF2-40B4-BE49-F238E27FC236}">
                <a16:creationId xmlns:a16="http://schemas.microsoft.com/office/drawing/2014/main" id="{906C2DA4-C243-9E4C-8A1C-B4BD1442B0B7}"/>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46">
            <a:extLst>
              <a:ext uri="{FF2B5EF4-FFF2-40B4-BE49-F238E27FC236}">
                <a16:creationId xmlns:a16="http://schemas.microsoft.com/office/drawing/2014/main" id="{C2E6288E-E83D-1542-8A8F-3D0ADA85AB67}"/>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70" name="TextBox 69">
            <a:extLst>
              <a:ext uri="{FF2B5EF4-FFF2-40B4-BE49-F238E27FC236}">
                <a16:creationId xmlns:a16="http://schemas.microsoft.com/office/drawing/2014/main" id="{E434906E-9E46-6743-B768-B30A4D28C63E}"/>
              </a:ext>
            </a:extLst>
          </p:cNvPr>
          <p:cNvSpPr txBox="1"/>
          <p:nvPr/>
        </p:nvSpPr>
        <p:spPr>
          <a:xfrm>
            <a:off x="242048"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Hexagon Frame</a:t>
            </a:r>
          </a:p>
        </p:txBody>
      </p:sp>
      <p:sp>
        <p:nvSpPr>
          <p:cNvPr id="71" name="Footer Placeholder 70">
            <a:extLst>
              <a:ext uri="{FF2B5EF4-FFF2-40B4-BE49-F238E27FC236}">
                <a16:creationId xmlns:a16="http://schemas.microsoft.com/office/drawing/2014/main" id="{B70E3B0D-0A14-4449-A29E-A9EBC3A9F48B}"/>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2" name="Title 5">
            <a:extLst>
              <a:ext uri="{FF2B5EF4-FFF2-40B4-BE49-F238E27FC236}">
                <a16:creationId xmlns:a16="http://schemas.microsoft.com/office/drawing/2014/main" id="{4AA31FCA-A09E-7C41-8E13-92C1075689BF}"/>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0" name="TextBox 9">
            <a:extLst>
              <a:ext uri="{FF2B5EF4-FFF2-40B4-BE49-F238E27FC236}">
                <a16:creationId xmlns:a16="http://schemas.microsoft.com/office/drawing/2014/main" id="{B4BB479D-6560-4943-86ED-142CCF21980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1" name="Text Placeholder 46">
            <a:extLst>
              <a:ext uri="{FF2B5EF4-FFF2-40B4-BE49-F238E27FC236}">
                <a16:creationId xmlns:a16="http://schemas.microsoft.com/office/drawing/2014/main" id="{326D0548-B942-434C-9C37-B4BD9A72CF70}"/>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434906E-9E46-6743-B768-B30A4D28C63E}"/>
              </a:ext>
            </a:extLst>
          </p:cNvPr>
          <p:cNvSpPr txBox="1"/>
          <p:nvPr userDrawn="1"/>
        </p:nvSpPr>
        <p:spPr>
          <a:xfrm>
            <a:off x="242048"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Hexagon Frame</a:t>
            </a:r>
          </a:p>
        </p:txBody>
      </p:sp>
      <p:sp>
        <p:nvSpPr>
          <p:cNvPr id="14" name="TextBox 13">
            <a:extLst>
              <a:ext uri="{FF2B5EF4-FFF2-40B4-BE49-F238E27FC236}">
                <a16:creationId xmlns:a16="http://schemas.microsoft.com/office/drawing/2014/main" id="{B4BB479D-6560-4943-86ED-142CCF21980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697999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8" y="914401"/>
            <a:ext cx="4219003" cy="571500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Notched Frame</a:t>
            </a:r>
          </a:p>
        </p:txBody>
      </p:sp>
      <p:sp>
        <p:nvSpPr>
          <p:cNvPr id="17" name="TextBox 16">
            <a:extLst>
              <a:ext uri="{FF2B5EF4-FFF2-40B4-BE49-F238E27FC236}">
                <a16:creationId xmlns:a16="http://schemas.microsoft.com/office/drawing/2014/main" id="{B290D0FD-C0B8-404D-B743-8FF04CFA6F8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80257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ext w/ Image | Circle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Circle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Picture Placeholder 17">
            <a:extLst>
              <a:ext uri="{FF2B5EF4-FFF2-40B4-BE49-F238E27FC236}">
                <a16:creationId xmlns:a16="http://schemas.microsoft.com/office/drawing/2014/main" id="{DA04FC97-0845-5F47-AC90-A38C7D1720A4}"/>
              </a:ext>
            </a:extLst>
          </p:cNvPr>
          <p:cNvSpPr>
            <a:spLocks noGrp="1"/>
          </p:cNvSpPr>
          <p:nvPr>
            <p:ph type="pic" sz="quarter" idx="18" hasCustomPrompt="1"/>
          </p:nvPr>
        </p:nvSpPr>
        <p:spPr>
          <a:xfrm>
            <a:off x="190500" y="914400"/>
            <a:ext cx="4229100" cy="57150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530D30E2-21EA-AD42-A50D-7A4E6716342A}"/>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DA453AE-C8D4-0B40-8AD1-103F94631D12}"/>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432C83C0-FA23-7F40-A7E5-369B460ED668}"/>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B4C91F62-2903-624C-AEA5-DF0735467141}"/>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05E28A31-11FB-374C-9B36-84A8EDF4D6A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Circle Frame</a:t>
            </a:r>
          </a:p>
        </p:txBody>
      </p:sp>
      <p:sp>
        <p:nvSpPr>
          <p:cNvPr id="16" name="TextBox 15">
            <a:extLst>
              <a:ext uri="{FF2B5EF4-FFF2-40B4-BE49-F238E27FC236}">
                <a16:creationId xmlns:a16="http://schemas.microsoft.com/office/drawing/2014/main" id="{05E28A31-11FB-374C-9B36-84A8EDF4D6A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30736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ext w/ Image | Diamond Fram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Diamond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Picture Placeholder 12">
            <a:extLst>
              <a:ext uri="{FF2B5EF4-FFF2-40B4-BE49-F238E27FC236}">
                <a16:creationId xmlns:a16="http://schemas.microsoft.com/office/drawing/2014/main" id="{A2D21105-D3B5-9D46-9CC2-138DEC712FB2}"/>
              </a:ext>
            </a:extLst>
          </p:cNvPr>
          <p:cNvSpPr>
            <a:spLocks noGrp="1"/>
          </p:cNvSpPr>
          <p:nvPr>
            <p:ph type="pic" sz="quarter" idx="18" hasCustomPrompt="1"/>
          </p:nvPr>
        </p:nvSpPr>
        <p:spPr>
          <a:xfrm>
            <a:off x="171450" y="914400"/>
            <a:ext cx="4229100" cy="5715001"/>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itle 5">
            <a:extLst>
              <a:ext uri="{FF2B5EF4-FFF2-40B4-BE49-F238E27FC236}">
                <a16:creationId xmlns:a16="http://schemas.microsoft.com/office/drawing/2014/main" id="{2234EFC9-F813-F24E-98EF-22C415821997}"/>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F7214FD2-D998-FC48-9C28-5836EBF5185E}"/>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 Placeholder 65">
            <a:extLst>
              <a:ext uri="{FF2B5EF4-FFF2-40B4-BE49-F238E27FC236}">
                <a16:creationId xmlns:a16="http://schemas.microsoft.com/office/drawing/2014/main" id="{68992742-9E42-CB41-9E17-426B8E461893}"/>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D93B5C0E-A51C-A148-BE96-1B1F651D90C0}"/>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E4F35F62-EDAB-D74C-BA9C-D4B6240F32E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Diamond Frame</a:t>
            </a:r>
          </a:p>
        </p:txBody>
      </p:sp>
      <p:sp>
        <p:nvSpPr>
          <p:cNvPr id="16" name="TextBox 15">
            <a:extLst>
              <a:ext uri="{FF2B5EF4-FFF2-40B4-BE49-F238E27FC236}">
                <a16:creationId xmlns:a16="http://schemas.microsoft.com/office/drawing/2014/main" id="{E4F35F62-EDAB-D74C-BA9C-D4B6240F32E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00330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1" y="914404"/>
            <a:ext cx="42291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42900"/>
            <a:ext cx="8801100" cy="509339"/>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715939"/>
            <a:ext cx="4229100" cy="3532463"/>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475877"/>
            <a:ext cx="4229100" cy="123524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w/ Image - Arch Frame</a:t>
            </a:r>
          </a:p>
        </p:txBody>
      </p:sp>
      <p:sp>
        <p:nvSpPr>
          <p:cNvPr id="16" name="TextBox 15">
            <a:extLst>
              <a:ext uri="{FF2B5EF4-FFF2-40B4-BE49-F238E27FC236}">
                <a16:creationId xmlns:a16="http://schemas.microsoft.com/office/drawing/2014/main" id="{891F47CE-14A2-DE44-8702-2FF261E7ADA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Paragraph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Bold</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13.5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25699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D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1524000"/>
            <a:ext cx="3886200" cy="1905000"/>
          </a:xfrm>
        </p:spPr>
        <p:txBody>
          <a:bodyPr/>
          <a:lstStyle>
            <a:lvl1pPr algn="l">
              <a:lnSpc>
                <a:spcPct val="100000"/>
              </a:lnSpc>
              <a:defRPr sz="3000">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3428216"/>
            <a:ext cx="3886200" cy="2134384"/>
          </a:xfrm>
          <a:prstGeom prst="rect">
            <a:avLst/>
          </a:prstGeom>
        </p:spPr>
        <p:txBody>
          <a:bodyPr>
            <a:noAutofit/>
          </a:bodyPr>
          <a:lstStyle>
            <a:lvl1pPr marL="0" indent="0">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4572000" y="0"/>
            <a:ext cx="4572000" cy="6858000"/>
          </a:xfrm>
          <a:prstGeom prst="rect">
            <a:avLst/>
          </a:prstGeom>
          <a:solidFill>
            <a:schemeClr val="accent5"/>
          </a:solidFill>
        </p:spPr>
        <p:txBody>
          <a:bodyPr anchor="ctr" anchorCtr="1"/>
          <a:lstStyle>
            <a:lvl1pPr marL="0" indent="0">
              <a:buNone/>
              <a:defRPr>
                <a:solidFill>
                  <a:schemeClr val="bg1"/>
                </a:solidFill>
              </a:defRPr>
            </a:lvl1pPr>
          </a:lstStyle>
          <a:p>
            <a:r>
              <a:rPr lang="en-US" dirty="0" smtClean="0"/>
              <a:t>Click icon to add picture</a:t>
            </a:r>
            <a:endParaRPr lang="en-CA" dirty="0"/>
          </a:p>
        </p:txBody>
      </p:sp>
      <p:sp>
        <p:nvSpPr>
          <p:cNvPr id="7" name="Rectangle 6">
            <a:extLst>
              <a:ext uri="{FF2B5EF4-FFF2-40B4-BE49-F238E27FC236}">
                <a16:creationId xmlns:a16="http://schemas.microsoft.com/office/drawing/2014/main" id="{2C160CB2-5AFF-4EEF-8B5F-060F4F994762}"/>
              </a:ext>
            </a:extLst>
          </p:cNvPr>
          <p:cNvSpPr/>
          <p:nvPr userDrawn="1"/>
        </p:nvSpPr>
        <p:spPr>
          <a:xfrm>
            <a:off x="457200" y="14174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9C4970E2-87B7-4B73-B0F7-575633E1A599}"/>
              </a:ext>
            </a:extLst>
          </p:cNvPr>
          <p:cNvPicPr>
            <a:picLocks noChangeAspect="1"/>
          </p:cNvPicPr>
          <p:nvPr userDrawn="1"/>
        </p:nvPicPr>
        <p:blipFill>
          <a:blip r:embed="rId2"/>
          <a:stretch>
            <a:fillRect/>
          </a:stretch>
        </p:blipFill>
        <p:spPr>
          <a:xfrm>
            <a:off x="457200" y="5920883"/>
            <a:ext cx="2057400" cy="403717"/>
          </a:xfrm>
          <a:prstGeom prst="rect">
            <a:avLst/>
          </a:prstGeom>
        </p:spPr>
      </p:pic>
    </p:spTree>
    <p:extLst>
      <p:ext uri="{BB962C8B-B14F-4D97-AF65-F5344CB8AC3E}">
        <p14:creationId xmlns:p14="http://schemas.microsoft.com/office/powerpoint/2010/main" val="1290482098"/>
      </p:ext>
    </p:extLst>
  </p:cSld>
  <p:clrMapOvr>
    <a:masterClrMapping/>
  </p:clrMapOvr>
  <p:extLst mod="1">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5230509E-8FCF-3844-8B50-C8E35AB0C53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5388844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5938B671-844C-9844-92A4-F227D1F9297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Rectangle 11">
            <a:extLst>
              <a:ext uri="{FF2B5EF4-FFF2-40B4-BE49-F238E27FC236}">
                <a16:creationId xmlns:a16="http://schemas.microsoft.com/office/drawing/2014/main" id="{D61033C2-BFC9-3944-9A8D-09C0DE3E47DB}"/>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5" name="TextBox 14">
            <a:extLst>
              <a:ext uri="{FF2B5EF4-FFF2-40B4-BE49-F238E27FC236}">
                <a16:creationId xmlns:a16="http://schemas.microsoft.com/office/drawing/2014/main" id="{5938B671-844C-9844-92A4-F227D1F9297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9063655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18AFC4E6-3C61-BA42-B85C-25F4176F0A4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376056"/>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ext Only Slide | Vertic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D48A410-13EE-EB42-8530-C7390BA828D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48DF653C-B11E-454C-AB02-F92E1E8F8892}"/>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1D48A410-13EE-EB42-8530-C7390BA828D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9822953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ext Only Slide | Vertic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381A8C9C-1982-294C-9CEB-CE8811EA76B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C9ADA49-D3E8-8E4F-BC29-85178E4883E1}"/>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381A8C9C-1982-294C-9CEB-CE8811EA76B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84308378"/>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730CE345-AA0C-444F-B283-75AC14064A9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5878183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ext Only Slide | Vertic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C710CFE-4846-2347-AF67-57FF759CA8C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0BAE531E-939A-D74F-8A14-DC8970B0E7D8}"/>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bg1"/>
                </a:solidFill>
                <a:latin typeface="Girl Scout Text Book" panose="02020003000000000000" pitchFamily="18" charset="0"/>
              </a:defRPr>
            </a:lvl1pPr>
            <a:lvl2pPr algn="ctr">
              <a:lnSpc>
                <a:spcPct val="100000"/>
              </a:lnSpc>
              <a:defRPr sz="1800" b="0" i="0">
                <a:solidFill>
                  <a:schemeClr val="bg1"/>
                </a:solidFill>
                <a:latin typeface="Girl Scout Text Book" panose="02020003000000000000" pitchFamily="18" charset="0"/>
              </a:defRPr>
            </a:lvl2pPr>
            <a:lvl3pPr algn="ctr">
              <a:lnSpc>
                <a:spcPct val="100000"/>
              </a:lnSpc>
              <a:defRPr sz="1800" b="0" i="0">
                <a:solidFill>
                  <a:schemeClr val="bg1"/>
                </a:solidFill>
                <a:latin typeface="Girl Scout Text Book" panose="02020003000000000000" pitchFamily="18" charset="0"/>
              </a:defRPr>
            </a:lvl3pPr>
            <a:lvl4pPr algn="ctr">
              <a:lnSpc>
                <a:spcPct val="100000"/>
              </a:lnSpc>
              <a:defRPr sz="1800" b="0" i="0">
                <a:solidFill>
                  <a:schemeClr val="bg1"/>
                </a:solidFill>
                <a:latin typeface="Girl Scout Text Book" panose="02020003000000000000" pitchFamily="18" charset="0"/>
              </a:defRPr>
            </a:lvl4pPr>
            <a:lvl5pPr algn="ctr">
              <a:lnSpc>
                <a:spcPct val="100000"/>
              </a:lnSpc>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457200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5C710CFE-4846-2347-AF67-57FF759CA8C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64346411"/>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Rectangle 10">
            <a:extLst>
              <a:ext uri="{FF2B5EF4-FFF2-40B4-BE49-F238E27FC236}">
                <a16:creationId xmlns:a16="http://schemas.microsoft.com/office/drawing/2014/main" id="{3A1A83D2-79D7-5B49-9040-02CA8BB752AA}"/>
              </a:ext>
            </a:extLst>
          </p:cNvPr>
          <p:cNvSpPr/>
          <p:nvPr userDrawn="1"/>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TextBox 12">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4" name="TextBox 13">
            <a:extLst>
              <a:ext uri="{FF2B5EF4-FFF2-40B4-BE49-F238E27FC236}">
                <a16:creationId xmlns:a16="http://schemas.microsoft.com/office/drawing/2014/main" id="{E1014C8F-1E11-8140-A80C-C0E7E1F9DB9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62438956"/>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5B346C3F-CDC4-6147-9140-E74B5CDF6BF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Rectangle 10">
            <a:extLst>
              <a:ext uri="{FF2B5EF4-FFF2-40B4-BE49-F238E27FC236}">
                <a16:creationId xmlns:a16="http://schemas.microsoft.com/office/drawing/2014/main" id="{3A1A83D2-79D7-5B49-9040-02CA8BB752AA}"/>
              </a:ext>
            </a:extLst>
          </p:cNvPr>
          <p:cNvSpPr/>
          <p:nvPr userDrawn="1"/>
        </p:nvSpPr>
        <p:spPr>
          <a:xfrm>
            <a:off x="0" y="342900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5" name="TextBox 14">
            <a:extLst>
              <a:ext uri="{FF2B5EF4-FFF2-40B4-BE49-F238E27FC236}">
                <a16:creationId xmlns:a16="http://schemas.microsoft.com/office/drawing/2014/main" id="{5B346C3F-CDC4-6147-9140-E74B5CDF6BF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76140870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Rectangle 10">
            <a:extLst>
              <a:ext uri="{FF2B5EF4-FFF2-40B4-BE49-F238E27FC236}">
                <a16:creationId xmlns:a16="http://schemas.microsoft.com/office/drawing/2014/main" id="{3A1A83D2-79D7-5B49-9040-02CA8BB752AA}"/>
              </a:ext>
            </a:extLst>
          </p:cNvPr>
          <p:cNvSpPr/>
          <p:nvPr userDrawn="1"/>
        </p:nvSpPr>
        <p:spPr>
          <a:xfrm>
            <a:off x="0" y="0"/>
            <a:ext cx="9144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5" name="TextBox 14">
            <a:extLst>
              <a:ext uri="{FF2B5EF4-FFF2-40B4-BE49-F238E27FC236}">
                <a16:creationId xmlns:a16="http://schemas.microsoft.com/office/drawing/2014/main" id="{B6770582-F29C-914F-87EA-2332C6AAC58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47682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W/IMAGE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4014788" y="0"/>
            <a:ext cx="2571750"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9" name="Picture Placeholder 5">
            <a:extLst>
              <a:ext uri="{FF2B5EF4-FFF2-40B4-BE49-F238E27FC236}">
                <a16:creationId xmlns:a16="http://schemas.microsoft.com/office/drawing/2014/main" id="{B38A665C-9602-401C-9103-BA2231292DB4}"/>
              </a:ext>
            </a:extLst>
          </p:cNvPr>
          <p:cNvSpPr>
            <a:spLocks noGrp="1"/>
          </p:cNvSpPr>
          <p:nvPr>
            <p:ph type="pic" sz="quarter" idx="17"/>
          </p:nvPr>
        </p:nvSpPr>
        <p:spPr>
          <a:xfrm>
            <a:off x="6586541" y="0"/>
            <a:ext cx="2557463"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14" name="Picture Placeholder 5">
            <a:extLst>
              <a:ext uri="{FF2B5EF4-FFF2-40B4-BE49-F238E27FC236}">
                <a16:creationId xmlns:a16="http://schemas.microsoft.com/office/drawing/2014/main" id="{CA4E520F-B2C4-43F1-AB5B-589382364B5B}"/>
              </a:ext>
            </a:extLst>
          </p:cNvPr>
          <p:cNvSpPr>
            <a:spLocks noGrp="1"/>
          </p:cNvSpPr>
          <p:nvPr>
            <p:ph type="pic" sz="quarter" idx="18"/>
          </p:nvPr>
        </p:nvSpPr>
        <p:spPr>
          <a:xfrm>
            <a:off x="4014788" y="3429000"/>
            <a:ext cx="2571750"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15" name="Picture Placeholder 5">
            <a:extLst>
              <a:ext uri="{FF2B5EF4-FFF2-40B4-BE49-F238E27FC236}">
                <a16:creationId xmlns:a16="http://schemas.microsoft.com/office/drawing/2014/main" id="{9BA97FF6-E1BB-4533-B4E7-62531F7DD98B}"/>
              </a:ext>
            </a:extLst>
          </p:cNvPr>
          <p:cNvSpPr>
            <a:spLocks noGrp="1"/>
          </p:cNvSpPr>
          <p:nvPr>
            <p:ph type="pic" sz="quarter" idx="19"/>
          </p:nvPr>
        </p:nvSpPr>
        <p:spPr>
          <a:xfrm>
            <a:off x="6586541" y="3429000"/>
            <a:ext cx="2557463"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20498262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ext Only Slide | Horizontal Split-4">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3CDDF4-CB4D-4848-9762-99D54B3A464D}"/>
              </a:ext>
            </a:extLst>
          </p:cNvPr>
          <p:cNvSpPr/>
          <p:nvPr/>
        </p:nvSpPr>
        <p:spPr>
          <a:xfrm>
            <a:off x="0" y="0"/>
            <a:ext cx="914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a:t>Paragraph Subheader</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2BDFA9D2-CE3D-F04A-954A-1B8F14433E0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7887CA58-800E-824C-873D-69245AC54F4F}"/>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Rectangle 10">
            <a:extLst>
              <a:ext uri="{FF2B5EF4-FFF2-40B4-BE49-F238E27FC236}">
                <a16:creationId xmlns:a16="http://schemas.microsoft.com/office/drawing/2014/main" id="{0C3CDDF4-CB4D-4848-9762-99D54B3A464D}"/>
              </a:ext>
            </a:extLst>
          </p:cNvPr>
          <p:cNvSpPr/>
          <p:nvPr userDrawn="1"/>
        </p:nvSpPr>
        <p:spPr>
          <a:xfrm>
            <a:off x="0" y="0"/>
            <a:ext cx="914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5" name="TextBox 14">
            <a:extLst>
              <a:ext uri="{FF2B5EF4-FFF2-40B4-BE49-F238E27FC236}">
                <a16:creationId xmlns:a16="http://schemas.microsoft.com/office/drawing/2014/main" id="{2BDFA9D2-CE3D-F04A-954A-1B8F14433E0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4907226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ext Only Slide | Horizontal Split-5">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3429000"/>
            <a:ext cx="914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8C3CFB4-BC17-B142-ACA8-C54A4EEF88E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C49C6F25-338F-6D40-8C06-E2C576DF6AAC}"/>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Rectangle 10">
            <a:extLst>
              <a:ext uri="{FF2B5EF4-FFF2-40B4-BE49-F238E27FC236}">
                <a16:creationId xmlns:a16="http://schemas.microsoft.com/office/drawing/2014/main" id="{3A1A83D2-79D7-5B49-9040-02CA8BB752AA}"/>
              </a:ext>
            </a:extLst>
          </p:cNvPr>
          <p:cNvSpPr/>
          <p:nvPr userDrawn="1"/>
        </p:nvSpPr>
        <p:spPr>
          <a:xfrm>
            <a:off x="0" y="3429000"/>
            <a:ext cx="914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5" name="TextBox 14">
            <a:extLst>
              <a:ext uri="{FF2B5EF4-FFF2-40B4-BE49-F238E27FC236}">
                <a16:creationId xmlns:a16="http://schemas.microsoft.com/office/drawing/2014/main" id="{B8C3CFB4-BC17-B142-ACA8-C54A4EEF88E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err="1">
                <a:solidFill>
                  <a:srgbClr val="808080"/>
                </a:solidFill>
                <a:latin typeface="Palatino Linotype" panose="02040502050505030304" pitchFamily="18" charset="0"/>
              </a:rPr>
              <a:t>ottom</a:t>
            </a:r>
            <a:r>
              <a:rPr lang="en-US" sz="800" b="0" i="0">
                <a:solidFill>
                  <a:srgbClr val="808080"/>
                </a:solidFill>
                <a:latin typeface="Palatino Linotype" panose="02040502050505030304" pitchFamily="18" charset="0"/>
              </a:rPr>
              <a:t>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87011614"/>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3A1A83D2-79D7-5B49-9040-02CA8BB752AA}"/>
              </a:ext>
            </a:extLst>
          </p:cNvPr>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6" name="TextBox 15">
            <a:extLst>
              <a:ext uri="{FF2B5EF4-FFF2-40B4-BE49-F238E27FC236}">
                <a16:creationId xmlns:a16="http://schemas.microsoft.com/office/drawing/2014/main" id="{1A09391B-4529-2143-87C9-0F68EF3CDAB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0772541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p:nvSpPr>
        <p:spPr>
          <a:xfrm>
            <a:off x="0" y="342900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482600"/>
            <a:ext cx="8773369" cy="2820043"/>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3553749"/>
            <a:ext cx="8763000" cy="3075651"/>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79FEEA32-2309-7D4E-8CA5-CA8D61336409}"/>
              </a:ext>
            </a:extLst>
          </p:cNvPr>
          <p:cNvSpPr/>
          <p:nvPr userDrawn="1"/>
        </p:nvSpPr>
        <p:spPr>
          <a:xfrm>
            <a:off x="0" y="342900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Horizontal Split</a:t>
            </a:r>
          </a:p>
        </p:txBody>
      </p:sp>
      <p:sp>
        <p:nvSpPr>
          <p:cNvPr id="16" name="TextBox 15">
            <a:extLst>
              <a:ext uri="{FF2B5EF4-FFF2-40B4-BE49-F238E27FC236}">
                <a16:creationId xmlns:a16="http://schemas.microsoft.com/office/drawing/2014/main" id="{EB98580A-BDFA-3943-84B6-09F3407DE97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Top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Bottom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346111083"/>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4743450"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Octagon Frame | Pennant Shape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197502" y="612648"/>
            <a:ext cx="4222098"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Freeform 9">
            <a:extLst>
              <a:ext uri="{FF2B5EF4-FFF2-40B4-BE49-F238E27FC236}">
                <a16:creationId xmlns:a16="http://schemas.microsoft.com/office/drawing/2014/main" id="{78CF2D70-CAE4-C64F-A07B-1295B05DD6EA}"/>
              </a:ext>
            </a:extLst>
          </p:cNvPr>
          <p:cNvSpPr/>
          <p:nvPr userDrawn="1"/>
        </p:nvSpPr>
        <p:spPr>
          <a:xfrm>
            <a:off x="4743450"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Octagon Frame | Pennant Shape</a:t>
            </a:r>
          </a:p>
        </p:txBody>
      </p:sp>
      <p:sp>
        <p:nvSpPr>
          <p:cNvPr id="17" name="TextBox 16">
            <a:extLst>
              <a:ext uri="{FF2B5EF4-FFF2-40B4-BE49-F238E27FC236}">
                <a16:creationId xmlns:a16="http://schemas.microsoft.com/office/drawing/2014/main" id="{F007F237-41E2-9748-9416-A44F2C5DA3F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88806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tatement Slide w/ Image - Octagon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8CF2D70-CAE4-C64F-A07B-1295B05DD6EA}"/>
              </a:ext>
            </a:extLst>
          </p:cNvPr>
          <p:cNvSpPr/>
          <p:nvPr/>
        </p:nvSpPr>
        <p:spPr>
          <a:xfrm>
            <a:off x="198086"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Shape | Octagon Frame</a:t>
            </a:r>
          </a:p>
        </p:txBody>
      </p:sp>
      <p:sp>
        <p:nvSpPr>
          <p:cNvPr id="12" name="Picture Placeholder 9">
            <a:extLst>
              <a:ext uri="{FF2B5EF4-FFF2-40B4-BE49-F238E27FC236}">
                <a16:creationId xmlns:a16="http://schemas.microsoft.com/office/drawing/2014/main" id="{DE2FFCB5-49EB-314E-B71E-81AE016A5E83}"/>
              </a:ext>
            </a:extLst>
          </p:cNvPr>
          <p:cNvSpPr>
            <a:spLocks noGrp="1" noChangeAspect="1"/>
          </p:cNvSpPr>
          <p:nvPr>
            <p:ph type="pic" sz="quarter" idx="21" hasCustomPrompt="1"/>
          </p:nvPr>
        </p:nvSpPr>
        <p:spPr>
          <a:xfrm>
            <a:off x="4730750" y="612648"/>
            <a:ext cx="4222098"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F007F237-41E2-9748-9416-A44F2C5DA3F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WeigWeight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F3DE19F5-08C1-3A45-95F8-24A841D7C9DE}"/>
              </a:ext>
            </a:extLst>
          </p:cNvPr>
          <p:cNvSpPr>
            <a:spLocks noGrp="1"/>
          </p:cNvSpPr>
          <p:nvPr>
            <p:ph type="title" hasCustomPrompt="1"/>
          </p:nvPr>
        </p:nvSpPr>
        <p:spPr>
          <a:xfrm>
            <a:off x="207441"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5FBE67-C48B-8A40-8462-B825B899EE4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Freeform 9">
            <a:extLst>
              <a:ext uri="{FF2B5EF4-FFF2-40B4-BE49-F238E27FC236}">
                <a16:creationId xmlns:a16="http://schemas.microsoft.com/office/drawing/2014/main" id="{78CF2D70-CAE4-C64F-A07B-1295B05DD6EA}"/>
              </a:ext>
            </a:extLst>
          </p:cNvPr>
          <p:cNvSpPr/>
          <p:nvPr userDrawn="1"/>
        </p:nvSpPr>
        <p:spPr>
          <a:xfrm>
            <a:off x="198086"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Pennant Shape | Octagon Frame</a:t>
            </a:r>
          </a:p>
        </p:txBody>
      </p:sp>
      <p:sp>
        <p:nvSpPr>
          <p:cNvPr id="17" name="TextBox 16">
            <a:extLst>
              <a:ext uri="{FF2B5EF4-FFF2-40B4-BE49-F238E27FC236}">
                <a16:creationId xmlns:a16="http://schemas.microsoft.com/office/drawing/2014/main" id="{F007F237-41E2-9748-9416-A44F2C5DA3F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err="1">
                <a:solidFill>
                  <a:srgbClr val="808080"/>
                </a:solidFill>
                <a:latin typeface="Palatino Linotype" panose="02040502050505030304" pitchFamily="18" charset="0"/>
              </a:rPr>
              <a:t>WeigWeight</a:t>
            </a:r>
            <a:r>
              <a:rPr lang="en-US" sz="800" b="0" i="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11177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plit Statement Slide w/ Image - Octagon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FBD2DB7F-80C5-C547-AECE-6A9572C1117E}"/>
              </a:ext>
            </a:extLst>
          </p:cNvPr>
          <p:cNvSpPr/>
          <p:nvPr/>
        </p:nvSpPr>
        <p:spPr>
          <a:xfrm>
            <a:off x="4743450"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F04002A8-08C8-DD44-AB3B-0FD01227C852}"/>
              </a:ext>
            </a:extLst>
          </p:cNvPr>
          <p:cNvSpPr>
            <a:spLocks noGrp="1" noChangeAspect="1"/>
          </p:cNvSpPr>
          <p:nvPr>
            <p:ph type="pic" sz="quarter" idx="21" hasCustomPrompt="1"/>
          </p:nvPr>
        </p:nvSpPr>
        <p:spPr>
          <a:xfrm>
            <a:off x="197502" y="612648"/>
            <a:ext cx="4222098"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A82CC02-1B74-F749-BBFB-5C7342CA888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Pennant Shape</a:t>
            </a:r>
          </a:p>
        </p:txBody>
      </p:sp>
      <p:sp>
        <p:nvSpPr>
          <p:cNvPr id="17" name="TextBox 16">
            <a:extLst>
              <a:ext uri="{FF2B5EF4-FFF2-40B4-BE49-F238E27FC236}">
                <a16:creationId xmlns:a16="http://schemas.microsoft.com/office/drawing/2014/main" id="{0388AD35-5C69-B74A-91EA-99145E0E364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WeiWeight</a:t>
            </a:r>
            <a:r>
              <a:rPr lang="en-US" sz="800" b="0" i="0" dirty="0">
                <a:solidFill>
                  <a:srgbClr val="808080"/>
                </a:solidFill>
                <a:latin typeface="Girl Scout Text Book" panose="02020003000000000000" pitchFamily="18" charset="0"/>
              </a:rPr>
              <a: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F587F94B-2C61-6246-B45D-C7A3B4F0F8D6}"/>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Rectangle 11">
            <a:extLst>
              <a:ext uri="{FF2B5EF4-FFF2-40B4-BE49-F238E27FC236}">
                <a16:creationId xmlns:a16="http://schemas.microsoft.com/office/drawing/2014/main" id="{AD3968D8-BDD8-BF4E-AD4C-EC8A3F4214AC}"/>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FBD2DB7F-80C5-C547-AECE-6A9572C1117E}"/>
              </a:ext>
            </a:extLst>
          </p:cNvPr>
          <p:cNvSpPr/>
          <p:nvPr userDrawn="1"/>
        </p:nvSpPr>
        <p:spPr>
          <a:xfrm>
            <a:off x="4743450" y="612648"/>
            <a:ext cx="4221514" cy="5632704"/>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Octagon Frame | Pennant Shape</a:t>
            </a:r>
          </a:p>
        </p:txBody>
      </p:sp>
      <p:sp>
        <p:nvSpPr>
          <p:cNvPr id="19" name="TextBox 18">
            <a:extLst>
              <a:ext uri="{FF2B5EF4-FFF2-40B4-BE49-F238E27FC236}">
                <a16:creationId xmlns:a16="http://schemas.microsoft.com/office/drawing/2014/main" id="{0388AD35-5C69-B74A-91EA-99145E0E364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err="1">
                <a:solidFill>
                  <a:srgbClr val="808080"/>
                </a:solidFill>
                <a:latin typeface="Palatino Linotype" panose="02040502050505030304" pitchFamily="18" charset="0"/>
              </a:rPr>
              <a:t>WeiWeight</a:t>
            </a:r>
            <a:r>
              <a:rPr lang="en-US" sz="800" b="0" i="0">
                <a:solidFill>
                  <a:srgbClr val="808080"/>
                </a:solidFill>
                <a:latin typeface="Palatino Linotype" panose="02040502050505030304" pitchFamily="18" charset="0"/>
              </a:rPr>
              <a: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193640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plit Statement Slide | Octagon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3968D8-BDD8-BF4E-AD4C-EC8A3F4214AC}"/>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Octagon Frame - No Shape</a:t>
            </a:r>
          </a:p>
        </p:txBody>
      </p:sp>
      <p:sp>
        <p:nvSpPr>
          <p:cNvPr id="12" name="Picture Placeholder 9">
            <a:extLst>
              <a:ext uri="{FF2B5EF4-FFF2-40B4-BE49-F238E27FC236}">
                <a16:creationId xmlns:a16="http://schemas.microsoft.com/office/drawing/2014/main" id="{C0359088-BEB0-2548-9A18-6EC43F3894DF}"/>
              </a:ext>
            </a:extLst>
          </p:cNvPr>
          <p:cNvSpPr>
            <a:spLocks noGrp="1" noChangeAspect="1"/>
          </p:cNvSpPr>
          <p:nvPr>
            <p:ph type="pic" sz="quarter" idx="21" hasCustomPrompt="1"/>
          </p:nvPr>
        </p:nvSpPr>
        <p:spPr>
          <a:xfrm>
            <a:off x="197502" y="612648"/>
            <a:ext cx="4222098" cy="5632704"/>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6AA749F8-7B75-3C48-BA10-94B63282A08D}"/>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D9BCD3F6-7D32-5447-9F4A-5B768D75C51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CC6578B7-83D9-994E-8650-E4F5C69EED82}"/>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AD3968D8-BDD8-BF4E-AD4C-EC8A3F4214AC}"/>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Octagon Frame - No Shape</a:t>
            </a:r>
          </a:p>
        </p:txBody>
      </p:sp>
      <p:sp>
        <p:nvSpPr>
          <p:cNvPr id="17" name="TextBox 16">
            <a:extLst>
              <a:ext uri="{FF2B5EF4-FFF2-40B4-BE49-F238E27FC236}">
                <a16:creationId xmlns:a16="http://schemas.microsoft.com/office/drawing/2014/main" id="{D9BCD3F6-7D32-5447-9F4A-5B768D75C51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79249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612648"/>
            <a:ext cx="4222750"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B7891FCD-847F-A045-9652-75C66E311F23}"/>
              </a:ext>
            </a:extLst>
          </p:cNvPr>
          <p:cNvSpPr/>
          <p:nvPr userDrawn="1"/>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Barrel Frame | Notched Shape</a:t>
            </a:r>
          </a:p>
        </p:txBody>
      </p:sp>
      <p:sp>
        <p:nvSpPr>
          <p:cNvPr id="17" name="TextBox 16">
            <a:extLst>
              <a:ext uri="{FF2B5EF4-FFF2-40B4-BE49-F238E27FC236}">
                <a16:creationId xmlns:a16="http://schemas.microsoft.com/office/drawing/2014/main" id="{E5C0587B-6590-1C4F-9131-A1D62D22470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89376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p:nvSpPr>
        <p:spPr>
          <a:xfrm>
            <a:off x="1930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612648"/>
            <a:ext cx="4222750"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B7891FCD-847F-A045-9652-75C66E311F23}"/>
              </a:ext>
            </a:extLst>
          </p:cNvPr>
          <p:cNvSpPr/>
          <p:nvPr userDrawn="1"/>
        </p:nvSpPr>
        <p:spPr>
          <a:xfrm>
            <a:off x="1930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Shape | Barrel Frame</a:t>
            </a:r>
          </a:p>
        </p:txBody>
      </p:sp>
      <p:sp>
        <p:nvSpPr>
          <p:cNvPr id="17" name="TextBox 16">
            <a:extLst>
              <a:ext uri="{FF2B5EF4-FFF2-40B4-BE49-F238E27FC236}">
                <a16:creationId xmlns:a16="http://schemas.microsoft.com/office/drawing/2014/main" id="{E5C0587B-6590-1C4F-9131-A1D62D22470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563138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W/IMAGE X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74437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0" name="Picture Placeholder 5">
            <a:extLst>
              <a:ext uri="{FF2B5EF4-FFF2-40B4-BE49-F238E27FC236}">
                <a16:creationId xmlns:a16="http://schemas.microsoft.com/office/drawing/2014/main" id="{44D18BD5-19D4-48BD-B510-B747EBFF0197}"/>
              </a:ext>
            </a:extLst>
          </p:cNvPr>
          <p:cNvSpPr>
            <a:spLocks noGrp="1"/>
          </p:cNvSpPr>
          <p:nvPr>
            <p:ph type="pic" sz="quarter" idx="11"/>
          </p:nvPr>
        </p:nvSpPr>
        <p:spPr>
          <a:xfrm>
            <a:off x="74437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1" name="Picture Placeholder 5">
            <a:extLst>
              <a:ext uri="{FF2B5EF4-FFF2-40B4-BE49-F238E27FC236}">
                <a16:creationId xmlns:a16="http://schemas.microsoft.com/office/drawing/2014/main" id="{D2A313ED-F2C8-4ECB-BA2A-E47D3E20B827}"/>
              </a:ext>
            </a:extLst>
          </p:cNvPr>
          <p:cNvSpPr>
            <a:spLocks noGrp="1"/>
          </p:cNvSpPr>
          <p:nvPr>
            <p:ph type="pic" sz="quarter" idx="12"/>
          </p:nvPr>
        </p:nvSpPr>
        <p:spPr>
          <a:xfrm>
            <a:off x="74437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2" name="Picture Placeholder 5">
            <a:extLst>
              <a:ext uri="{FF2B5EF4-FFF2-40B4-BE49-F238E27FC236}">
                <a16:creationId xmlns:a16="http://schemas.microsoft.com/office/drawing/2014/main" id="{44D49922-5E84-4C8F-A2FA-A30E9EA76F93}"/>
              </a:ext>
            </a:extLst>
          </p:cNvPr>
          <p:cNvSpPr>
            <a:spLocks noGrp="1"/>
          </p:cNvSpPr>
          <p:nvPr>
            <p:ph type="pic" sz="quarter" idx="13"/>
          </p:nvPr>
        </p:nvSpPr>
        <p:spPr>
          <a:xfrm>
            <a:off x="57292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3" name="Picture Placeholder 5">
            <a:extLst>
              <a:ext uri="{FF2B5EF4-FFF2-40B4-BE49-F238E27FC236}">
                <a16:creationId xmlns:a16="http://schemas.microsoft.com/office/drawing/2014/main" id="{B17E7C85-8476-43DD-92FE-C0A820ACBFB2}"/>
              </a:ext>
            </a:extLst>
          </p:cNvPr>
          <p:cNvSpPr>
            <a:spLocks noGrp="1"/>
          </p:cNvSpPr>
          <p:nvPr>
            <p:ph type="pic" sz="quarter" idx="14"/>
          </p:nvPr>
        </p:nvSpPr>
        <p:spPr>
          <a:xfrm>
            <a:off x="57292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4" name="Picture Placeholder 5">
            <a:extLst>
              <a:ext uri="{FF2B5EF4-FFF2-40B4-BE49-F238E27FC236}">
                <a16:creationId xmlns:a16="http://schemas.microsoft.com/office/drawing/2014/main" id="{DA3F55E8-1EA1-4E72-B561-9141A1B95AF6}"/>
              </a:ext>
            </a:extLst>
          </p:cNvPr>
          <p:cNvSpPr>
            <a:spLocks noGrp="1"/>
          </p:cNvSpPr>
          <p:nvPr>
            <p:ph type="pic" sz="quarter" idx="15"/>
          </p:nvPr>
        </p:nvSpPr>
        <p:spPr>
          <a:xfrm>
            <a:off x="57292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5" name="Picture Placeholder 5">
            <a:extLst>
              <a:ext uri="{FF2B5EF4-FFF2-40B4-BE49-F238E27FC236}">
                <a16:creationId xmlns:a16="http://schemas.microsoft.com/office/drawing/2014/main" id="{084D4D21-74E5-45A4-A0FF-6AFC7BE636C6}"/>
              </a:ext>
            </a:extLst>
          </p:cNvPr>
          <p:cNvSpPr>
            <a:spLocks noGrp="1"/>
          </p:cNvSpPr>
          <p:nvPr>
            <p:ph type="pic" sz="quarter" idx="16"/>
          </p:nvPr>
        </p:nvSpPr>
        <p:spPr>
          <a:xfrm>
            <a:off x="40147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6" name="Picture Placeholder 5">
            <a:extLst>
              <a:ext uri="{FF2B5EF4-FFF2-40B4-BE49-F238E27FC236}">
                <a16:creationId xmlns:a16="http://schemas.microsoft.com/office/drawing/2014/main" id="{AFFC15F6-0949-4D20-B63F-0E893820832E}"/>
              </a:ext>
            </a:extLst>
          </p:cNvPr>
          <p:cNvSpPr>
            <a:spLocks noGrp="1"/>
          </p:cNvSpPr>
          <p:nvPr>
            <p:ph type="pic" sz="quarter" idx="17"/>
          </p:nvPr>
        </p:nvSpPr>
        <p:spPr>
          <a:xfrm>
            <a:off x="40147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7" name="Picture Placeholder 5">
            <a:extLst>
              <a:ext uri="{FF2B5EF4-FFF2-40B4-BE49-F238E27FC236}">
                <a16:creationId xmlns:a16="http://schemas.microsoft.com/office/drawing/2014/main" id="{F79C8D2F-019F-4A65-9E0A-55DC976B3356}"/>
              </a:ext>
            </a:extLst>
          </p:cNvPr>
          <p:cNvSpPr>
            <a:spLocks noGrp="1"/>
          </p:cNvSpPr>
          <p:nvPr>
            <p:ph type="pic" sz="quarter" idx="18"/>
          </p:nvPr>
        </p:nvSpPr>
        <p:spPr>
          <a:xfrm>
            <a:off x="40147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236569189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612648"/>
            <a:ext cx="4222750"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Rectangle 11">
            <a:extLst>
              <a:ext uri="{FF2B5EF4-FFF2-40B4-BE49-F238E27FC236}">
                <a16:creationId xmlns:a16="http://schemas.microsoft.com/office/drawing/2014/main" id="{24620938-F65E-1248-9491-2B0C43FD3327}"/>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A873B20D-6AE5-2A44-AB8F-3AE377CF471B}"/>
              </a:ext>
            </a:extLst>
          </p:cNvPr>
          <p:cNvSpPr/>
          <p:nvPr userDrawn="1"/>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Barrel Frame | Notched Shape</a:t>
            </a:r>
          </a:p>
        </p:txBody>
      </p:sp>
      <p:sp>
        <p:nvSpPr>
          <p:cNvPr id="19" name="TextBox 18">
            <a:extLst>
              <a:ext uri="{FF2B5EF4-FFF2-40B4-BE49-F238E27FC236}">
                <a16:creationId xmlns:a16="http://schemas.microsoft.com/office/drawing/2014/main" id="{E9970987-B705-7046-AC1A-3098106FE6A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21416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612648"/>
            <a:ext cx="4222750" cy="5632704"/>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Rectangle 10">
            <a:extLst>
              <a:ext uri="{FF2B5EF4-FFF2-40B4-BE49-F238E27FC236}">
                <a16:creationId xmlns:a16="http://schemas.microsoft.com/office/drawing/2014/main" id="{24620938-F65E-1248-9491-2B0C43FD3327}"/>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Barrel Frame - No Shape</a:t>
            </a:r>
          </a:p>
        </p:txBody>
      </p:sp>
      <p:sp>
        <p:nvSpPr>
          <p:cNvPr id="17" name="TextBox 16">
            <a:extLst>
              <a:ext uri="{FF2B5EF4-FFF2-40B4-BE49-F238E27FC236}">
                <a16:creationId xmlns:a16="http://schemas.microsoft.com/office/drawing/2014/main" id="{84C00A84-98D4-5642-ADA7-6B060735C082}"/>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289243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613834"/>
            <a:ext cx="4222750"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612648"/>
            <a:ext cx="408813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pic>
        <p:nvPicPr>
          <p:cNvPr id="10"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613834"/>
            <a:ext cx="4222750" cy="5630333"/>
          </a:xfrm>
          <a:prstGeom prst="rect">
            <a:avLst/>
          </a:prstGeom>
        </p:spPr>
      </p:pic>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Pennant Frame | Barrel Shape</a:t>
            </a:r>
          </a:p>
        </p:txBody>
      </p:sp>
      <p:sp>
        <p:nvSpPr>
          <p:cNvPr id="17" name="TextBox 16">
            <a:extLst>
              <a:ext uri="{FF2B5EF4-FFF2-40B4-BE49-F238E27FC236}">
                <a16:creationId xmlns:a16="http://schemas.microsoft.com/office/drawing/2014/main" id="{2D690A06-2C85-CA44-B4E8-B1CAABEA186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76430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96850" y="613834"/>
            <a:ext cx="4222750" cy="5630333"/>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612648"/>
            <a:ext cx="408813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pic>
        <p:nvPicPr>
          <p:cNvPr id="10"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96850" y="613834"/>
            <a:ext cx="4222750" cy="5630333"/>
          </a:xfrm>
          <a:prstGeom prst="rect">
            <a:avLst/>
          </a:prstGeom>
        </p:spPr>
      </p:pic>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Barrel Shape | Pennant Frame</a:t>
            </a:r>
          </a:p>
        </p:txBody>
      </p:sp>
      <p:sp>
        <p:nvSpPr>
          <p:cNvPr id="17" name="TextBox 16">
            <a:extLst>
              <a:ext uri="{FF2B5EF4-FFF2-40B4-BE49-F238E27FC236}">
                <a16:creationId xmlns:a16="http://schemas.microsoft.com/office/drawing/2014/main" id="{2D690A06-2C85-CA44-B4E8-B1CAABEA1860}"/>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71708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30750" y="613834"/>
            <a:ext cx="4222750" cy="5630333"/>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612648"/>
            <a:ext cx="408813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pic>
        <p:nvPicPr>
          <p:cNvPr id="13"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30750" y="613834"/>
            <a:ext cx="4222750" cy="5630333"/>
          </a:xfrm>
          <a:prstGeom prst="rect">
            <a:avLst/>
          </a:prstGeom>
        </p:spPr>
      </p:pic>
      <p:sp>
        <p:nvSpPr>
          <p:cNvPr id="15" name="Rectangle 14">
            <a:extLst>
              <a:ext uri="{FF2B5EF4-FFF2-40B4-BE49-F238E27FC236}">
                <a16:creationId xmlns:a16="http://schemas.microsoft.com/office/drawing/2014/main" id="{61A08556-AF3F-4F41-B62F-DD5C5F3473D2}"/>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TextBox 17">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Pennant Frame | Barrel Shape</a:t>
            </a:r>
          </a:p>
        </p:txBody>
      </p:sp>
      <p:sp>
        <p:nvSpPr>
          <p:cNvPr id="19" name="TextBox 18">
            <a:extLst>
              <a:ext uri="{FF2B5EF4-FFF2-40B4-BE49-F238E27FC236}">
                <a16:creationId xmlns:a16="http://schemas.microsoft.com/office/drawing/2014/main" id="{125159E4-F343-1441-A469-BD532CA0FD2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80497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612648"/>
            <a:ext cx="4088130" cy="5632704"/>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61A08556-AF3F-4F41-B62F-DD5C5F3473D2}"/>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Pennant Frame - No Shape</a:t>
            </a:r>
          </a:p>
        </p:txBody>
      </p:sp>
      <p:sp>
        <p:nvSpPr>
          <p:cNvPr id="15" name="TextBox 14">
            <a:extLst>
              <a:ext uri="{FF2B5EF4-FFF2-40B4-BE49-F238E27FC236}">
                <a16:creationId xmlns:a16="http://schemas.microsoft.com/office/drawing/2014/main" id="{37249846-E3F0-CA45-9512-D9927BA18F0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34114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571500"/>
            <a:ext cx="4268139"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1" y="571500"/>
            <a:ext cx="4224323"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pic>
        <p:nvPicPr>
          <p:cNvPr id="13"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28115" y="571500"/>
            <a:ext cx="4268139" cy="5715000"/>
          </a:xfrm>
          <a:prstGeom prst="rect">
            <a:avLst/>
          </a:prstGeom>
        </p:spPr>
      </p:pic>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Frame | Octagon Shape</a:t>
            </a:r>
          </a:p>
        </p:txBody>
      </p:sp>
      <p:sp>
        <p:nvSpPr>
          <p:cNvPr id="16" name="TextBox 15">
            <a:extLst>
              <a:ext uri="{FF2B5EF4-FFF2-40B4-BE49-F238E27FC236}">
                <a16:creationId xmlns:a16="http://schemas.microsoft.com/office/drawing/2014/main" id="{34770770-D1B6-A04A-BA3D-CA9F7573EB7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973945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Statement Slide w/ Image - Hexagon Frame v2">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3E6DED-2C40-C84B-8EAE-EE8973A8155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51931" y="571500"/>
            <a:ext cx="4268139" cy="571500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176620"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4738605" y="571500"/>
            <a:ext cx="4224323"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Box 10">
            <a:extLst>
              <a:ext uri="{FF2B5EF4-FFF2-40B4-BE49-F238E27FC236}">
                <a16:creationId xmlns:a16="http://schemas.microsoft.com/office/drawing/2014/main" id="{34770770-D1B6-A04A-BA3D-CA9F7573EB7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ext Placeholder 46">
            <a:extLst>
              <a:ext uri="{FF2B5EF4-FFF2-40B4-BE49-F238E27FC236}">
                <a16:creationId xmlns:a16="http://schemas.microsoft.com/office/drawing/2014/main" id="{4C1895CD-5C77-C942-BEF6-44C777E209FD}"/>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pic>
        <p:nvPicPr>
          <p:cNvPr id="13" name="Graphic 9">
            <a:extLst>
              <a:ext uri="{FF2B5EF4-FFF2-40B4-BE49-F238E27FC236}">
                <a16:creationId xmlns:a16="http://schemas.microsoft.com/office/drawing/2014/main" id="{603E6DED-2C40-C84B-8EAE-EE8973A8155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51931" y="571500"/>
            <a:ext cx="4268139" cy="5715000"/>
          </a:xfrm>
          <a:prstGeom prst="rect">
            <a:avLst/>
          </a:prstGeom>
        </p:spPr>
      </p:pic>
      <p:sp>
        <p:nvSpPr>
          <p:cNvPr id="15" name="TextBox 14">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Frame | Octagon Shape</a:t>
            </a:r>
          </a:p>
        </p:txBody>
      </p:sp>
      <p:sp>
        <p:nvSpPr>
          <p:cNvPr id="16" name="TextBox 15">
            <a:extLst>
              <a:ext uri="{FF2B5EF4-FFF2-40B4-BE49-F238E27FC236}">
                <a16:creationId xmlns:a16="http://schemas.microsoft.com/office/drawing/2014/main" id="{34770770-D1B6-A04A-BA3D-CA9F7573EB7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11525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Split Statement Slide w/ Image - Hexagon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D7E38C5D-1078-7746-A16C-9F71760F530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728115" y="571500"/>
            <a:ext cx="4268139" cy="5715000"/>
          </a:xfrm>
          <a:prstGeom prst="rect">
            <a:avLst/>
          </a:prstGeom>
        </p:spPr>
      </p:pic>
      <p:sp>
        <p:nvSpPr>
          <p:cNvPr id="10" name="Rectangle 9">
            <a:extLst>
              <a:ext uri="{FF2B5EF4-FFF2-40B4-BE49-F238E27FC236}">
                <a16:creationId xmlns:a16="http://schemas.microsoft.com/office/drawing/2014/main" id="{3E2CE782-59C8-0046-AB36-F93C23A50C02}"/>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Octagon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1" y="571500"/>
            <a:ext cx="4224323"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3" name="Text Placeholder 46">
            <a:extLst>
              <a:ext uri="{FF2B5EF4-FFF2-40B4-BE49-F238E27FC236}">
                <a16:creationId xmlns:a16="http://schemas.microsoft.com/office/drawing/2014/main" id="{F6857266-353D-0E40-8199-FC4D832B3C86}"/>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EDC6FEE9-8DD9-984F-AB57-6529B01361D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1848C496-1DD3-F044-AD92-7C0DBA7AFA9E}"/>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pic>
        <p:nvPicPr>
          <p:cNvPr id="16" name="Graphic 10">
            <a:extLst>
              <a:ext uri="{FF2B5EF4-FFF2-40B4-BE49-F238E27FC236}">
                <a16:creationId xmlns:a16="http://schemas.microsoft.com/office/drawing/2014/main" id="{D7E38C5D-1078-7746-A16C-9F71760F530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728115" y="571500"/>
            <a:ext cx="4268139" cy="5715000"/>
          </a:xfrm>
          <a:prstGeom prst="rect">
            <a:avLst/>
          </a:prstGeom>
        </p:spPr>
      </p:pic>
      <p:sp>
        <p:nvSpPr>
          <p:cNvPr id="17" name="Rectangle 16">
            <a:extLst>
              <a:ext uri="{FF2B5EF4-FFF2-40B4-BE49-F238E27FC236}">
                <a16:creationId xmlns:a16="http://schemas.microsoft.com/office/drawing/2014/main" id="{3E2CE782-59C8-0046-AB36-F93C23A50C02}"/>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8" name="TextBox 17">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Hexagon Frame | Octagon Shape</a:t>
            </a:r>
          </a:p>
        </p:txBody>
      </p:sp>
      <p:sp>
        <p:nvSpPr>
          <p:cNvPr id="19" name="TextBox 18">
            <a:extLst>
              <a:ext uri="{FF2B5EF4-FFF2-40B4-BE49-F238E27FC236}">
                <a16:creationId xmlns:a16="http://schemas.microsoft.com/office/drawing/2014/main" id="{EDC6FEE9-8DD9-984F-AB57-6529B01361D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623402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Split Statement Slide | Hexagon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CE782-59C8-0046-AB36-F93C23A50C02}"/>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Hexagon Frame – No Shape</a:t>
            </a:r>
          </a:p>
        </p:txBody>
      </p:sp>
      <p:sp>
        <p:nvSpPr>
          <p:cNvPr id="12" name="Picture Placeholder 68">
            <a:extLst>
              <a:ext uri="{FF2B5EF4-FFF2-40B4-BE49-F238E27FC236}">
                <a16:creationId xmlns:a16="http://schemas.microsoft.com/office/drawing/2014/main" id="{40B85A00-3FB4-0F42-AAC5-DF91F3037758}"/>
              </a:ext>
            </a:extLst>
          </p:cNvPr>
          <p:cNvSpPr>
            <a:spLocks noGrp="1"/>
          </p:cNvSpPr>
          <p:nvPr>
            <p:ph type="pic" sz="quarter" idx="16" hasCustomPrompt="1"/>
          </p:nvPr>
        </p:nvSpPr>
        <p:spPr>
          <a:xfrm>
            <a:off x="190501" y="571500"/>
            <a:ext cx="4224323" cy="5715000"/>
          </a:xfrm>
          <a:custGeom>
            <a:avLst/>
            <a:gdLst>
              <a:gd name="connsiteX0" fmla="*/ 1727764 w 5632431"/>
              <a:gd name="connsiteY0" fmla="*/ 0 h 5715000"/>
              <a:gd name="connsiteX1" fmla="*/ 2765955 w 5632431"/>
              <a:gd name="connsiteY1" fmla="*/ 1 h 5715000"/>
              <a:gd name="connsiteX2" fmla="*/ 3904607 w 5632431"/>
              <a:gd name="connsiteY2" fmla="*/ 1 h 5715000"/>
              <a:gd name="connsiteX3" fmla="*/ 4064608 w 5632431"/>
              <a:gd name="connsiteY3" fmla="*/ 92309 h 5715000"/>
              <a:gd name="connsiteX4" fmla="*/ 5607697 w 5632431"/>
              <a:gd name="connsiteY4" fmla="*/ 2765007 h 5715000"/>
              <a:gd name="connsiteX5" fmla="*/ 5607697 w 5632431"/>
              <a:gd name="connsiteY5" fmla="*/ 2949625 h 5715000"/>
              <a:gd name="connsiteX6" fmla="*/ 4064791 w 5632431"/>
              <a:gd name="connsiteY6" fmla="*/ 5622569 h 5715000"/>
              <a:gd name="connsiteX7" fmla="*/ 3904729 w 5632431"/>
              <a:gd name="connsiteY7" fmla="*/ 5715000 h 5715000"/>
              <a:gd name="connsiteX8" fmla="*/ 3675290 w 5632431"/>
              <a:gd name="connsiteY8" fmla="*/ 5715000 h 5715000"/>
              <a:gd name="connsiteX9" fmla="*/ 2790051 w 5632431"/>
              <a:gd name="connsiteY9" fmla="*/ 5715000 h 5715000"/>
              <a:gd name="connsiteX10" fmla="*/ 2765953 w 5632431"/>
              <a:gd name="connsiteY10" fmla="*/ 5715000 h 5715000"/>
              <a:gd name="connsiteX11" fmla="*/ 1727763 w 5632431"/>
              <a:gd name="connsiteY11" fmla="*/ 5714999 h 5715000"/>
              <a:gd name="connsiteX12" fmla="*/ 1567762 w 5632431"/>
              <a:gd name="connsiteY12" fmla="*/ 5622691 h 5715000"/>
              <a:gd name="connsiteX13" fmla="*/ 24735 w 5632431"/>
              <a:gd name="connsiteY13" fmla="*/ 2949869 h 5715000"/>
              <a:gd name="connsiteX14" fmla="*/ 24735 w 5632431"/>
              <a:gd name="connsiteY14" fmla="*/ 2765253 h 5715000"/>
              <a:gd name="connsiteX15" fmla="*/ 1567763 w 5632431"/>
              <a:gd name="connsiteY15" fmla="*/ 92308 h 5715000"/>
              <a:gd name="connsiteX16" fmla="*/ 1727764 w 5632431"/>
              <a:gd name="connsiteY16"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32431" h="5715000">
                <a:moveTo>
                  <a:pt x="1727764" y="0"/>
                </a:moveTo>
                <a:lnTo>
                  <a:pt x="2765955" y="1"/>
                </a:lnTo>
                <a:lnTo>
                  <a:pt x="3904607" y="1"/>
                </a:lnTo>
                <a:cubicBezTo>
                  <a:pt x="3970606" y="-42"/>
                  <a:pt x="4031608" y="35151"/>
                  <a:pt x="4064608" y="92309"/>
                </a:cubicBezTo>
                <a:lnTo>
                  <a:pt x="5607697" y="2765007"/>
                </a:lnTo>
                <a:cubicBezTo>
                  <a:pt x="5640676" y="2822128"/>
                  <a:pt x="5640676" y="2892503"/>
                  <a:pt x="5607697" y="2949625"/>
                </a:cubicBezTo>
                <a:lnTo>
                  <a:pt x="4064791" y="5622569"/>
                </a:lnTo>
                <a:cubicBezTo>
                  <a:pt x="4031812" y="5679792"/>
                  <a:pt x="3970776" y="5715039"/>
                  <a:pt x="3904729" y="5715000"/>
                </a:cubicBezTo>
                <a:lnTo>
                  <a:pt x="3675290" y="5715000"/>
                </a:lnTo>
                <a:lnTo>
                  <a:pt x="2790051" y="5715000"/>
                </a:lnTo>
                <a:lnTo>
                  <a:pt x="2765953" y="5715000"/>
                </a:lnTo>
                <a:lnTo>
                  <a:pt x="1727763" y="5714999"/>
                </a:lnTo>
                <a:cubicBezTo>
                  <a:pt x="1661764" y="5715042"/>
                  <a:pt x="1600762" y="5679848"/>
                  <a:pt x="1567762" y="5622691"/>
                </a:cubicBezTo>
                <a:lnTo>
                  <a:pt x="24735" y="2949869"/>
                </a:lnTo>
                <a:cubicBezTo>
                  <a:pt x="-8244" y="2892749"/>
                  <a:pt x="-8244" y="2822373"/>
                  <a:pt x="24735" y="2765253"/>
                </a:cubicBezTo>
                <a:lnTo>
                  <a:pt x="1567763" y="92308"/>
                </a:lnTo>
                <a:cubicBezTo>
                  <a:pt x="1600819" y="35208"/>
                  <a:pt x="1661786" y="34"/>
                  <a:pt x="172776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solidFill>
                  <a:schemeClr val="tx1"/>
                </a:solidFill>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1" name="Text Placeholder 46">
            <a:extLst>
              <a:ext uri="{FF2B5EF4-FFF2-40B4-BE49-F238E27FC236}">
                <a16:creationId xmlns:a16="http://schemas.microsoft.com/office/drawing/2014/main" id="{E3BFB882-EA4D-9C40-AA6F-FBBC303C7608}"/>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EC0692FE-C1A9-E440-94DA-3ECFCC316BB5}"/>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4" name="Title 5">
            <a:extLst>
              <a:ext uri="{FF2B5EF4-FFF2-40B4-BE49-F238E27FC236}">
                <a16:creationId xmlns:a16="http://schemas.microsoft.com/office/drawing/2014/main" id="{B0344F44-52B3-9440-89BE-D59D07BF72E2}"/>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Rectangle 14">
            <a:extLst>
              <a:ext uri="{FF2B5EF4-FFF2-40B4-BE49-F238E27FC236}">
                <a16:creationId xmlns:a16="http://schemas.microsoft.com/office/drawing/2014/main" id="{3E2CE782-59C8-0046-AB36-F93C23A50C02}"/>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Hexagon Frame – No Shape</a:t>
            </a:r>
          </a:p>
        </p:txBody>
      </p:sp>
      <p:sp>
        <p:nvSpPr>
          <p:cNvPr id="17" name="TextBox 16">
            <a:extLst>
              <a:ext uri="{FF2B5EF4-FFF2-40B4-BE49-F238E27FC236}">
                <a16:creationId xmlns:a16="http://schemas.microsoft.com/office/drawing/2014/main" id="{EC0692FE-C1A9-E440-94DA-3ECFCC316BB5}"/>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329261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457200" y="1371600"/>
            <a:ext cx="8229600" cy="762000"/>
          </a:xfrm>
          <a:prstGeom prst="rect">
            <a:avLst/>
          </a:prstGeom>
        </p:spPr>
        <p:txBody>
          <a:bodyPr wrap="square" lIns="91440" tIns="0" bIns="0">
            <a:normAutofit/>
          </a:bodyPr>
          <a:lstStyle>
            <a:lvl1pPr marL="0" indent="0">
              <a:spcAft>
                <a:spcPts val="0"/>
              </a:spcAft>
              <a:buNone/>
              <a:defRPr sz="240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457200" y="2133600"/>
            <a:ext cx="8229600" cy="41910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0175211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4760257"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Frame | Hexagon Shape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196850" y="612648"/>
            <a:ext cx="4222750"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Freeform 9">
            <a:extLst>
              <a:ext uri="{FF2B5EF4-FFF2-40B4-BE49-F238E27FC236}">
                <a16:creationId xmlns:a16="http://schemas.microsoft.com/office/drawing/2014/main" id="{AE830E54-DEA9-2E41-A5D6-59213A9EB143}"/>
              </a:ext>
            </a:extLst>
          </p:cNvPr>
          <p:cNvSpPr/>
          <p:nvPr userDrawn="1"/>
        </p:nvSpPr>
        <p:spPr>
          <a:xfrm>
            <a:off x="4760257"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Frame | Hexagon Shape</a:t>
            </a:r>
          </a:p>
        </p:txBody>
      </p:sp>
      <p:sp>
        <p:nvSpPr>
          <p:cNvPr id="17" name="TextBox 16">
            <a:extLst>
              <a:ext uri="{FF2B5EF4-FFF2-40B4-BE49-F238E27FC236}">
                <a16:creationId xmlns:a16="http://schemas.microsoft.com/office/drawing/2014/main" id="{AF9CD635-0161-3041-8E58-86EDF0E3D1D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870168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tatement Slide w/ Image - Notched Frame v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E830E54-DEA9-2E41-A5D6-59213A9EB143}"/>
              </a:ext>
            </a:extLst>
          </p:cNvPr>
          <p:cNvSpPr/>
          <p:nvPr/>
        </p:nvSpPr>
        <p:spPr>
          <a:xfrm>
            <a:off x="173736"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Hexagon Shape | Notched Frame</a:t>
            </a:r>
          </a:p>
        </p:txBody>
      </p:sp>
      <p:sp>
        <p:nvSpPr>
          <p:cNvPr id="12" name="Picture Placeholder 9">
            <a:extLst>
              <a:ext uri="{FF2B5EF4-FFF2-40B4-BE49-F238E27FC236}">
                <a16:creationId xmlns:a16="http://schemas.microsoft.com/office/drawing/2014/main" id="{09DD5559-CEB6-4E41-AE7B-56F54560263D}"/>
              </a:ext>
            </a:extLst>
          </p:cNvPr>
          <p:cNvSpPr>
            <a:spLocks noGrp="1"/>
          </p:cNvSpPr>
          <p:nvPr>
            <p:ph type="pic" sz="quarter" idx="21" hasCustomPrompt="1"/>
          </p:nvPr>
        </p:nvSpPr>
        <p:spPr>
          <a:xfrm>
            <a:off x="4730750" y="612648"/>
            <a:ext cx="4222750"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Box 13">
            <a:extLst>
              <a:ext uri="{FF2B5EF4-FFF2-40B4-BE49-F238E27FC236}">
                <a16:creationId xmlns:a16="http://schemas.microsoft.com/office/drawing/2014/main" id="{AF9CD635-0161-3041-8E58-86EDF0E3D1D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7BEFEFCD-C66A-AC46-82FD-89896ADB31EE}"/>
              </a:ext>
            </a:extLst>
          </p:cNvPr>
          <p:cNvSpPr>
            <a:spLocks noGrp="1"/>
          </p:cNvSpPr>
          <p:nvPr>
            <p:ph type="title" hasCustomPrompt="1"/>
          </p:nvPr>
        </p:nvSpPr>
        <p:spPr>
          <a:xfrm>
            <a:off x="166284"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FCFA4A8B-EBF7-C244-9DA6-6845CE0F9547}"/>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Freeform 9">
            <a:extLst>
              <a:ext uri="{FF2B5EF4-FFF2-40B4-BE49-F238E27FC236}">
                <a16:creationId xmlns:a16="http://schemas.microsoft.com/office/drawing/2014/main" id="{AE830E54-DEA9-2E41-A5D6-59213A9EB143}"/>
              </a:ext>
            </a:extLst>
          </p:cNvPr>
          <p:cNvSpPr/>
          <p:nvPr userDrawn="1"/>
        </p:nvSpPr>
        <p:spPr>
          <a:xfrm>
            <a:off x="173736"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Hexagon Shape | Notched Frame</a:t>
            </a:r>
          </a:p>
        </p:txBody>
      </p:sp>
      <p:sp>
        <p:nvSpPr>
          <p:cNvPr id="17" name="TextBox 16">
            <a:extLst>
              <a:ext uri="{FF2B5EF4-FFF2-40B4-BE49-F238E27FC236}">
                <a16:creationId xmlns:a16="http://schemas.microsoft.com/office/drawing/2014/main" id="{AF9CD635-0161-3041-8E58-86EDF0E3D1D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058867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Split Statement Slide w/ Image - Notched Frame">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0" name="Freeform 9">
            <a:extLst>
              <a:ext uri="{FF2B5EF4-FFF2-40B4-BE49-F238E27FC236}">
                <a16:creationId xmlns:a16="http://schemas.microsoft.com/office/drawing/2014/main" id="{96FB548D-3425-1643-9A53-A6A80A6849EF}"/>
              </a:ext>
            </a:extLst>
          </p:cNvPr>
          <p:cNvSpPr/>
          <p:nvPr/>
        </p:nvSpPr>
        <p:spPr>
          <a:xfrm>
            <a:off x="4760257"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9">
            <a:extLst>
              <a:ext uri="{FF2B5EF4-FFF2-40B4-BE49-F238E27FC236}">
                <a16:creationId xmlns:a16="http://schemas.microsoft.com/office/drawing/2014/main" id="{717A6A5C-17AF-FC42-A054-E9A7FC58C7C4}"/>
              </a:ext>
            </a:extLst>
          </p:cNvPr>
          <p:cNvSpPr>
            <a:spLocks noGrp="1"/>
          </p:cNvSpPr>
          <p:nvPr>
            <p:ph type="pic" sz="quarter" idx="21" hasCustomPrompt="1"/>
          </p:nvPr>
        </p:nvSpPr>
        <p:spPr>
          <a:xfrm>
            <a:off x="196850" y="612648"/>
            <a:ext cx="4222750"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3EFEEAAE-D673-604A-A0CF-292D36558EF1}"/>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Hexagon Shape</a:t>
            </a:r>
          </a:p>
        </p:txBody>
      </p:sp>
      <p:sp>
        <p:nvSpPr>
          <p:cNvPr id="17" name="TextBox 16">
            <a:extLst>
              <a:ext uri="{FF2B5EF4-FFF2-40B4-BE49-F238E27FC236}">
                <a16:creationId xmlns:a16="http://schemas.microsoft.com/office/drawing/2014/main" id="{A63DCE1B-B035-D14C-BA12-A3C2B133CA8E}"/>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9B7C7480-DD87-C147-AC60-B32FB3067304}"/>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Rectangle 11">
            <a:extLst>
              <a:ext uri="{FF2B5EF4-FFF2-40B4-BE49-F238E27FC236}">
                <a16:creationId xmlns:a16="http://schemas.microsoft.com/office/drawing/2014/main" id="{60992BFE-F6DC-E34A-90E9-66DED992A517}"/>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3" name="Freeform 12">
            <a:extLst>
              <a:ext uri="{FF2B5EF4-FFF2-40B4-BE49-F238E27FC236}">
                <a16:creationId xmlns:a16="http://schemas.microsoft.com/office/drawing/2014/main" id="{96FB548D-3425-1643-9A53-A6A80A6849EF}"/>
              </a:ext>
            </a:extLst>
          </p:cNvPr>
          <p:cNvSpPr/>
          <p:nvPr userDrawn="1"/>
        </p:nvSpPr>
        <p:spPr>
          <a:xfrm>
            <a:off x="4760257" y="612648"/>
            <a:ext cx="4224528" cy="5632704"/>
          </a:xfrm>
          <a:custGeom>
            <a:avLst/>
            <a:gdLst>
              <a:gd name="connsiteX0" fmla="*/ 1928462 w 5618657"/>
              <a:gd name="connsiteY0" fmla="*/ 1 h 6378877"/>
              <a:gd name="connsiteX1" fmla="*/ 2941265 w 5618657"/>
              <a:gd name="connsiteY1" fmla="*/ 1 h 6378877"/>
              <a:gd name="connsiteX2" fmla="*/ 2941265 w 5618657"/>
              <a:gd name="connsiteY2" fmla="*/ 1 h 6378877"/>
              <a:gd name="connsiteX3" fmla="*/ 3512272 w 5618657"/>
              <a:gd name="connsiteY3" fmla="*/ 1 h 6378877"/>
              <a:gd name="connsiteX4" fmla="*/ 3512272 w 5618657"/>
              <a:gd name="connsiteY4" fmla="*/ 1 h 6378877"/>
              <a:gd name="connsiteX5" fmla="*/ 3690119 w 5618657"/>
              <a:gd name="connsiteY5" fmla="*/ 1 h 6378877"/>
              <a:gd name="connsiteX6" fmla="*/ 3868706 w 5618657"/>
              <a:gd name="connsiteY6" fmla="*/ 103033 h 6378877"/>
              <a:gd name="connsiteX7" fmla="*/ 5591045 w 5618657"/>
              <a:gd name="connsiteY7" fmla="*/ 3086202 h 6378877"/>
              <a:gd name="connsiteX8" fmla="*/ 5591045 w 5618657"/>
              <a:gd name="connsiteY8" fmla="*/ 3292265 h 6378877"/>
              <a:gd name="connsiteX9" fmla="*/ 3868913 w 5618657"/>
              <a:gd name="connsiteY9" fmla="*/ 6275709 h 6378877"/>
              <a:gd name="connsiteX10" fmla="*/ 3690258 w 5618657"/>
              <a:gd name="connsiteY10" fmla="*/ 6378877 h 6378877"/>
              <a:gd name="connsiteX11" fmla="*/ 3512272 w 5618657"/>
              <a:gd name="connsiteY11" fmla="*/ 6378877 h 6378877"/>
              <a:gd name="connsiteX12" fmla="*/ 2941265 w 5618657"/>
              <a:gd name="connsiteY12" fmla="*/ 6378877 h 6378877"/>
              <a:gd name="connsiteX13" fmla="*/ 2677389 w 5618657"/>
              <a:gd name="connsiteY13" fmla="*/ 6378877 h 6378877"/>
              <a:gd name="connsiteX14" fmla="*/ 2093129 w 5618657"/>
              <a:gd name="connsiteY14" fmla="*/ 6378877 h 6378877"/>
              <a:gd name="connsiteX15" fmla="*/ 1928462 w 5618657"/>
              <a:gd name="connsiteY15" fmla="*/ 6378877 h 6378877"/>
              <a:gd name="connsiteX16" fmla="*/ 1749875 w 5618657"/>
              <a:gd name="connsiteY16" fmla="*/ 6275846 h 6378877"/>
              <a:gd name="connsiteX17" fmla="*/ 27606 w 5618657"/>
              <a:gd name="connsiteY17" fmla="*/ 3292540 h 6378877"/>
              <a:gd name="connsiteX18" fmla="*/ 27606 w 5618657"/>
              <a:gd name="connsiteY18" fmla="*/ 3086477 h 6378877"/>
              <a:gd name="connsiteX19" fmla="*/ 1749875 w 5618657"/>
              <a:gd name="connsiteY19" fmla="*/ 103032 h 6378877"/>
              <a:gd name="connsiteX20" fmla="*/ 1928462 w 5618657"/>
              <a:gd name="connsiteY20" fmla="*/ 1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8657" h="6378877">
                <a:moveTo>
                  <a:pt x="1928462" y="1"/>
                </a:moveTo>
                <a:lnTo>
                  <a:pt x="2941265" y="1"/>
                </a:lnTo>
                <a:lnTo>
                  <a:pt x="2941265" y="1"/>
                </a:lnTo>
                <a:lnTo>
                  <a:pt x="3512272" y="1"/>
                </a:lnTo>
                <a:lnTo>
                  <a:pt x="3512272" y="1"/>
                </a:lnTo>
                <a:lnTo>
                  <a:pt x="3690119" y="1"/>
                </a:lnTo>
                <a:cubicBezTo>
                  <a:pt x="3763787" y="-46"/>
                  <a:pt x="3831877" y="39235"/>
                  <a:pt x="3868706" y="103033"/>
                </a:cubicBezTo>
                <a:lnTo>
                  <a:pt x="5591045" y="3086202"/>
                </a:lnTo>
                <a:cubicBezTo>
                  <a:pt x="5627861" y="3149957"/>
                  <a:pt x="5627861" y="3228509"/>
                  <a:pt x="5591045" y="3292265"/>
                </a:cubicBezTo>
                <a:lnTo>
                  <a:pt x="3868913" y="6275709"/>
                </a:lnTo>
                <a:cubicBezTo>
                  <a:pt x="3832103" y="6339581"/>
                  <a:pt x="3763979" y="6378946"/>
                  <a:pt x="3690258" y="6378877"/>
                </a:cubicBezTo>
                <a:lnTo>
                  <a:pt x="3512272" y="6378877"/>
                </a:lnTo>
                <a:lnTo>
                  <a:pt x="2941265" y="6378877"/>
                </a:lnTo>
                <a:lnTo>
                  <a:pt x="2677389" y="6378877"/>
                </a:lnTo>
                <a:lnTo>
                  <a:pt x="2093129" y="6378877"/>
                </a:lnTo>
                <a:lnTo>
                  <a:pt x="1928462" y="6378877"/>
                </a:lnTo>
                <a:cubicBezTo>
                  <a:pt x="1854795" y="6378946"/>
                  <a:pt x="1786706" y="6339643"/>
                  <a:pt x="1749875" y="6275846"/>
                </a:cubicBezTo>
                <a:lnTo>
                  <a:pt x="27606" y="3292540"/>
                </a:lnTo>
                <a:cubicBezTo>
                  <a:pt x="-9203" y="3228784"/>
                  <a:pt x="-9203" y="3150233"/>
                  <a:pt x="27606" y="3086477"/>
                </a:cubicBezTo>
                <a:lnTo>
                  <a:pt x="1749875" y="103032"/>
                </a:lnTo>
                <a:cubicBezTo>
                  <a:pt x="1786767" y="39298"/>
                  <a:pt x="1854817" y="39"/>
                  <a:pt x="1928462"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Notched Frame | Hexagon Shape</a:t>
            </a:r>
          </a:p>
        </p:txBody>
      </p:sp>
      <p:sp>
        <p:nvSpPr>
          <p:cNvPr id="19" name="TextBox 18">
            <a:extLst>
              <a:ext uri="{FF2B5EF4-FFF2-40B4-BE49-F238E27FC236}">
                <a16:creationId xmlns:a16="http://schemas.microsoft.com/office/drawing/2014/main" id="{A63DCE1B-B035-D14C-BA12-A3C2B133CA8E}"/>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14062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Split Statement Slide | Notche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992BFE-F6DC-E34A-90E9-66DED992A517}"/>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Notched Frame - No Shape</a:t>
            </a:r>
          </a:p>
        </p:txBody>
      </p:sp>
      <p:sp>
        <p:nvSpPr>
          <p:cNvPr id="14" name="Picture Placeholder 9">
            <a:extLst>
              <a:ext uri="{FF2B5EF4-FFF2-40B4-BE49-F238E27FC236}">
                <a16:creationId xmlns:a16="http://schemas.microsoft.com/office/drawing/2014/main" id="{BCC21197-5119-8740-87E7-D9648DCB8DB7}"/>
              </a:ext>
            </a:extLst>
          </p:cNvPr>
          <p:cNvSpPr>
            <a:spLocks noGrp="1"/>
          </p:cNvSpPr>
          <p:nvPr>
            <p:ph type="pic" sz="quarter" idx="21" hasCustomPrompt="1"/>
          </p:nvPr>
        </p:nvSpPr>
        <p:spPr>
          <a:xfrm>
            <a:off x="196850" y="612648"/>
            <a:ext cx="4222750" cy="5632704"/>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DB81846B-2E31-6F4B-BBF8-88E8821950E2}"/>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48AA52FD-2881-914E-ADAC-00FFE629055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2263A96A-6043-1A45-9C49-F56F9DE94916}"/>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60992BFE-F6DC-E34A-90E9-66DED992A517}"/>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Notched Frame - No Shape</a:t>
            </a:r>
          </a:p>
        </p:txBody>
      </p:sp>
      <p:sp>
        <p:nvSpPr>
          <p:cNvPr id="13" name="TextBox 12">
            <a:extLst>
              <a:ext uri="{FF2B5EF4-FFF2-40B4-BE49-F238E27FC236}">
                <a16:creationId xmlns:a16="http://schemas.microsoft.com/office/drawing/2014/main" id="{48AA52FD-2881-914E-ADAC-00FFE629055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926824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4743452"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Circle Frame | Diamond Shape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190500" y="611335"/>
            <a:ext cx="4224528"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Graphic 2">
            <a:extLst>
              <a:ext uri="{FF2B5EF4-FFF2-40B4-BE49-F238E27FC236}">
                <a16:creationId xmlns:a16="http://schemas.microsoft.com/office/drawing/2014/main" id="{CCDA38FE-D31A-9D46-8184-0E29106F3181}"/>
              </a:ext>
            </a:extLst>
          </p:cNvPr>
          <p:cNvSpPr>
            <a:spLocks/>
          </p:cNvSpPr>
          <p:nvPr userDrawn="1"/>
        </p:nvSpPr>
        <p:spPr>
          <a:xfrm>
            <a:off x="4743452"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Circle Frame | Diamond Shape</a:t>
            </a:r>
          </a:p>
        </p:txBody>
      </p:sp>
      <p:sp>
        <p:nvSpPr>
          <p:cNvPr id="17" name="TextBox 16">
            <a:extLst>
              <a:ext uri="{FF2B5EF4-FFF2-40B4-BE49-F238E27FC236}">
                <a16:creationId xmlns:a16="http://schemas.microsoft.com/office/drawing/2014/main" id="{170F0D8A-6798-5947-8A5D-C3F97CD1F3F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6950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Statement Slide w/ Image - Circle Frame v2">
    <p:bg>
      <p:bgPr>
        <a:solidFill>
          <a:schemeClr val="accent1"/>
        </a:solidFill>
        <a:effectLst/>
      </p:bgPr>
    </p:bg>
    <p:spTree>
      <p:nvGrpSpPr>
        <p:cNvPr id="1" name=""/>
        <p:cNvGrpSpPr/>
        <p:nvPr/>
      </p:nvGrpSpPr>
      <p:grpSpPr>
        <a:xfrm>
          <a:off x="0" y="0"/>
          <a:ext cx="0" cy="0"/>
          <a:chOff x="0" y="0"/>
          <a:chExt cx="0" cy="0"/>
        </a:xfrm>
      </p:grpSpPr>
      <p:sp>
        <p:nvSpPr>
          <p:cNvPr id="11" name="Graphic 2">
            <a:extLst>
              <a:ext uri="{FF2B5EF4-FFF2-40B4-BE49-F238E27FC236}">
                <a16:creationId xmlns:a16="http://schemas.microsoft.com/office/drawing/2014/main" id="{CCDA38FE-D31A-9D46-8184-0E29106F3181}"/>
              </a:ext>
            </a:extLst>
          </p:cNvPr>
          <p:cNvSpPr>
            <a:spLocks/>
          </p:cNvSpPr>
          <p:nvPr/>
        </p:nvSpPr>
        <p:spPr>
          <a:xfrm>
            <a:off x="171451"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Shape | Circle Frame</a:t>
            </a:r>
          </a:p>
        </p:txBody>
      </p:sp>
      <p:sp>
        <p:nvSpPr>
          <p:cNvPr id="12" name="Picture Placeholder 9">
            <a:extLst>
              <a:ext uri="{FF2B5EF4-FFF2-40B4-BE49-F238E27FC236}">
                <a16:creationId xmlns:a16="http://schemas.microsoft.com/office/drawing/2014/main" id="{BDADDBEB-63CE-FE4E-99E7-12754384C1BA}"/>
              </a:ext>
            </a:extLst>
          </p:cNvPr>
          <p:cNvSpPr>
            <a:spLocks noGrp="1"/>
          </p:cNvSpPr>
          <p:nvPr>
            <p:ph type="pic" sz="quarter" idx="21" hasCustomPrompt="1"/>
          </p:nvPr>
        </p:nvSpPr>
        <p:spPr>
          <a:xfrm>
            <a:off x="4745736" y="611335"/>
            <a:ext cx="4224528"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170F0D8A-6798-5947-8A5D-C3F97CD1F3F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A5B75955-5AB8-7F4C-B853-095EB81F2225}"/>
              </a:ext>
            </a:extLst>
          </p:cNvPr>
          <p:cNvSpPr>
            <a:spLocks noGrp="1"/>
          </p:cNvSpPr>
          <p:nvPr>
            <p:ph type="title" hasCustomPrompt="1"/>
          </p:nvPr>
        </p:nvSpPr>
        <p:spPr>
          <a:xfrm>
            <a:off x="180804"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A11FB64F-B097-2B4B-BA3D-BF602C94B20E}"/>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Graphic 2">
            <a:extLst>
              <a:ext uri="{FF2B5EF4-FFF2-40B4-BE49-F238E27FC236}">
                <a16:creationId xmlns:a16="http://schemas.microsoft.com/office/drawing/2014/main" id="{CCDA38FE-D31A-9D46-8184-0E29106F3181}"/>
              </a:ext>
            </a:extLst>
          </p:cNvPr>
          <p:cNvSpPr>
            <a:spLocks/>
          </p:cNvSpPr>
          <p:nvPr userDrawn="1"/>
        </p:nvSpPr>
        <p:spPr>
          <a:xfrm>
            <a:off x="171451"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Diamond Shape | Circle Frame</a:t>
            </a:r>
          </a:p>
        </p:txBody>
      </p:sp>
      <p:sp>
        <p:nvSpPr>
          <p:cNvPr id="17" name="TextBox 16">
            <a:extLst>
              <a:ext uri="{FF2B5EF4-FFF2-40B4-BE49-F238E27FC236}">
                <a16:creationId xmlns:a16="http://schemas.microsoft.com/office/drawing/2014/main" id="{170F0D8A-6798-5947-8A5D-C3F97CD1F3F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3614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Split Statement Slide w/ Image - Circle Frame">
    <p:bg>
      <p:bgPr>
        <a:solidFill>
          <a:schemeClr val="accent1"/>
        </a:solidFill>
        <a:effectLst/>
      </p:bgPr>
    </p:bg>
    <p:spTree>
      <p:nvGrpSpPr>
        <p:cNvPr id="1" name=""/>
        <p:cNvGrpSpPr/>
        <p:nvPr/>
      </p:nvGrpSpPr>
      <p:grpSpPr>
        <a:xfrm>
          <a:off x="0" y="0"/>
          <a:ext cx="0" cy="0"/>
          <a:chOff x="0" y="0"/>
          <a:chExt cx="0" cy="0"/>
        </a:xfrm>
      </p:grpSpPr>
      <p:sp>
        <p:nvSpPr>
          <p:cNvPr id="10" name="Graphic 2">
            <a:extLst>
              <a:ext uri="{FF2B5EF4-FFF2-40B4-BE49-F238E27FC236}">
                <a16:creationId xmlns:a16="http://schemas.microsoft.com/office/drawing/2014/main" id="{628F0644-019E-694A-A7CC-46E84F3FFE40}"/>
              </a:ext>
            </a:extLst>
          </p:cNvPr>
          <p:cNvSpPr>
            <a:spLocks/>
          </p:cNvSpPr>
          <p:nvPr/>
        </p:nvSpPr>
        <p:spPr>
          <a:xfrm>
            <a:off x="4743452"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A2D85B32-0EE6-1144-9056-9EDA1DA4C1DE}"/>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Diamond Shape</a:t>
            </a:r>
          </a:p>
        </p:txBody>
      </p:sp>
      <p:sp>
        <p:nvSpPr>
          <p:cNvPr id="15" name="Text Placeholder 46">
            <a:extLst>
              <a:ext uri="{FF2B5EF4-FFF2-40B4-BE49-F238E27FC236}">
                <a16:creationId xmlns:a16="http://schemas.microsoft.com/office/drawing/2014/main" id="{998B3936-D401-664D-B1C7-31D695BF0643}"/>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Picture Placeholder 9">
            <a:extLst>
              <a:ext uri="{FF2B5EF4-FFF2-40B4-BE49-F238E27FC236}">
                <a16:creationId xmlns:a16="http://schemas.microsoft.com/office/drawing/2014/main" id="{779D86B2-74BA-F442-8CCD-927D1B08B13F}"/>
              </a:ext>
            </a:extLst>
          </p:cNvPr>
          <p:cNvSpPr>
            <a:spLocks noGrp="1"/>
          </p:cNvSpPr>
          <p:nvPr>
            <p:ph type="pic" sz="quarter" idx="21" hasCustomPrompt="1"/>
          </p:nvPr>
        </p:nvSpPr>
        <p:spPr>
          <a:xfrm>
            <a:off x="190500" y="611335"/>
            <a:ext cx="4224528"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E5FA1D89-D568-744F-BAC7-DD2A8EEB4AC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ED6E5AE5-7D3E-EE4F-9456-5C48CE95BEBF}"/>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Graphic 2">
            <a:extLst>
              <a:ext uri="{FF2B5EF4-FFF2-40B4-BE49-F238E27FC236}">
                <a16:creationId xmlns:a16="http://schemas.microsoft.com/office/drawing/2014/main" id="{628F0644-019E-694A-A7CC-46E84F3FFE40}"/>
              </a:ext>
            </a:extLst>
          </p:cNvPr>
          <p:cNvSpPr>
            <a:spLocks/>
          </p:cNvSpPr>
          <p:nvPr userDrawn="1"/>
        </p:nvSpPr>
        <p:spPr>
          <a:xfrm>
            <a:off x="4743452" y="612648"/>
            <a:ext cx="4229099" cy="5632704"/>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3" name="Rectangle 12">
            <a:extLst>
              <a:ext uri="{FF2B5EF4-FFF2-40B4-BE49-F238E27FC236}">
                <a16:creationId xmlns:a16="http://schemas.microsoft.com/office/drawing/2014/main" id="{A2D85B32-0EE6-1144-9056-9EDA1DA4C1DE}"/>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Circle Frame | Diamond Shape</a:t>
            </a:r>
          </a:p>
        </p:txBody>
      </p:sp>
      <p:sp>
        <p:nvSpPr>
          <p:cNvPr id="17" name="TextBox 16">
            <a:extLst>
              <a:ext uri="{FF2B5EF4-FFF2-40B4-BE49-F238E27FC236}">
                <a16:creationId xmlns:a16="http://schemas.microsoft.com/office/drawing/2014/main" id="{E5FA1D89-D568-744F-BAC7-DD2A8EEB4AC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63051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plit Statement Slide | Circle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85B32-0EE6-1144-9056-9EDA1DA4C1DE}"/>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Circle Frame - No Shape</a:t>
            </a:r>
          </a:p>
        </p:txBody>
      </p:sp>
      <p:sp>
        <p:nvSpPr>
          <p:cNvPr id="13" name="Text Placeholder 46">
            <a:extLst>
              <a:ext uri="{FF2B5EF4-FFF2-40B4-BE49-F238E27FC236}">
                <a16:creationId xmlns:a16="http://schemas.microsoft.com/office/drawing/2014/main" id="{A39BFD8F-17B9-1D45-81AC-62593E6AB6E9}"/>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Picture Placeholder 9">
            <a:extLst>
              <a:ext uri="{FF2B5EF4-FFF2-40B4-BE49-F238E27FC236}">
                <a16:creationId xmlns:a16="http://schemas.microsoft.com/office/drawing/2014/main" id="{C706EECC-C9A1-F845-A116-D8C11F83DC4A}"/>
              </a:ext>
            </a:extLst>
          </p:cNvPr>
          <p:cNvSpPr>
            <a:spLocks noGrp="1"/>
          </p:cNvSpPr>
          <p:nvPr>
            <p:ph type="pic" sz="quarter" idx="21" hasCustomPrompt="1"/>
          </p:nvPr>
        </p:nvSpPr>
        <p:spPr>
          <a:xfrm>
            <a:off x="190500" y="611335"/>
            <a:ext cx="4224528" cy="5635331"/>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6" name="TextBox 15">
            <a:extLst>
              <a:ext uri="{FF2B5EF4-FFF2-40B4-BE49-F238E27FC236}">
                <a16:creationId xmlns:a16="http://schemas.microsoft.com/office/drawing/2014/main" id="{69A1FEE3-70A2-2743-8597-9DDE148B69C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C3084DB8-7AD7-724F-A9FD-0DB54A1AB532}"/>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A2D85B32-0EE6-1144-9056-9EDA1DA4C1DE}"/>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Circle Frame - No Shape</a:t>
            </a:r>
          </a:p>
        </p:txBody>
      </p:sp>
      <p:sp>
        <p:nvSpPr>
          <p:cNvPr id="15" name="TextBox 14">
            <a:extLst>
              <a:ext uri="{FF2B5EF4-FFF2-40B4-BE49-F238E27FC236}">
                <a16:creationId xmlns:a16="http://schemas.microsoft.com/office/drawing/2014/main" id="{69A1FEE3-70A2-2743-8597-9DDE148B69C1}"/>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Circle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8889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4711869"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Diamond Frame | Arch Shape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183423" y="612648"/>
            <a:ext cx="4224528"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D682BAFB-FAF9-2C49-8C56-32362FCFE2BF}"/>
              </a:ext>
            </a:extLst>
          </p:cNvPr>
          <p:cNvSpPr/>
          <p:nvPr userDrawn="1"/>
        </p:nvSpPr>
        <p:spPr>
          <a:xfrm>
            <a:off x="4711869"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Palatino Linotype" panose="02040502050505030304" pitchFamily="18" charset="0"/>
            </a:endParaRPr>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Diamond Frame | Arch Shape</a:t>
            </a:r>
          </a:p>
        </p:txBody>
      </p:sp>
      <p:sp>
        <p:nvSpPr>
          <p:cNvPr id="14" name="TextBox 13">
            <a:extLst>
              <a:ext uri="{FF2B5EF4-FFF2-40B4-BE49-F238E27FC236}">
                <a16:creationId xmlns:a16="http://schemas.microsoft.com/office/drawing/2014/main" id="{1351B3FB-6D4B-A848-B177-00026EE51BB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574294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tatement Slide w/ Image - Diamond Frame v2">
    <p:bg>
      <p:bgPr>
        <a:solidFill>
          <a:schemeClr val="accent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D682BAFB-FAF9-2C49-8C56-32362FCFE2BF}"/>
              </a:ext>
            </a:extLst>
          </p:cNvPr>
          <p:cNvSpPr/>
          <p:nvPr/>
        </p:nvSpPr>
        <p:spPr>
          <a:xfrm>
            <a:off x="158916"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Shape | Diamond Frame</a:t>
            </a:r>
          </a:p>
        </p:txBody>
      </p:sp>
      <p:sp>
        <p:nvSpPr>
          <p:cNvPr id="12" name="Picture Placeholder 9">
            <a:extLst>
              <a:ext uri="{FF2B5EF4-FFF2-40B4-BE49-F238E27FC236}">
                <a16:creationId xmlns:a16="http://schemas.microsoft.com/office/drawing/2014/main" id="{FEB2F38C-D6C0-0F4A-998D-F2AB69C8189F}"/>
              </a:ext>
            </a:extLst>
          </p:cNvPr>
          <p:cNvSpPr>
            <a:spLocks noGrp="1"/>
          </p:cNvSpPr>
          <p:nvPr>
            <p:ph type="pic" sz="quarter" idx="21" hasCustomPrompt="1"/>
          </p:nvPr>
        </p:nvSpPr>
        <p:spPr>
          <a:xfrm>
            <a:off x="4730750" y="612648"/>
            <a:ext cx="4224528"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8" name="TextBox 17">
            <a:extLst>
              <a:ext uri="{FF2B5EF4-FFF2-40B4-BE49-F238E27FC236}">
                <a16:creationId xmlns:a16="http://schemas.microsoft.com/office/drawing/2014/main" id="{1351B3FB-6D4B-A848-B177-00026EE51BB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BA7E1DBB-F6AD-C245-820D-5A70A2CCD874}"/>
              </a:ext>
            </a:extLst>
          </p:cNvPr>
          <p:cNvSpPr>
            <a:spLocks noGrp="1"/>
          </p:cNvSpPr>
          <p:nvPr>
            <p:ph type="title" hasCustomPrompt="1"/>
          </p:nvPr>
        </p:nvSpPr>
        <p:spPr>
          <a:xfrm>
            <a:off x="199852"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24BEC7E5-A3D0-F242-838B-68758D867581}"/>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D682BAFB-FAF9-2C49-8C56-32362FCFE2BF}"/>
              </a:ext>
            </a:extLst>
          </p:cNvPr>
          <p:cNvSpPr/>
          <p:nvPr userDrawn="1"/>
        </p:nvSpPr>
        <p:spPr>
          <a:xfrm>
            <a:off x="158916"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Palatino Linotype" panose="02040502050505030304" pitchFamily="18" charset="0"/>
            </a:endParaRPr>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Arch Shape | Diamond Frame</a:t>
            </a:r>
          </a:p>
        </p:txBody>
      </p:sp>
      <p:sp>
        <p:nvSpPr>
          <p:cNvPr id="14" name="TextBox 13">
            <a:extLst>
              <a:ext uri="{FF2B5EF4-FFF2-40B4-BE49-F238E27FC236}">
                <a16:creationId xmlns:a16="http://schemas.microsoft.com/office/drawing/2014/main" id="{1351B3FB-6D4B-A848-B177-00026EE51BB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026689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457200" y="1905001"/>
            <a:ext cx="4114800" cy="4419601"/>
          </a:xfrm>
          <a:prstGeom prst="rect">
            <a:avLst/>
          </a:prstGeom>
        </p:spPr>
        <p:txBody>
          <a:bodyPr/>
          <a:lstStyle>
            <a:lvl1pPr marL="642906" indent="-642906">
              <a:spcAft>
                <a:spcPts val="1800"/>
              </a:spcAft>
              <a:buClr>
                <a:schemeClr val="accent2"/>
              </a:buClr>
              <a:buSzPct val="200000"/>
              <a:buFont typeface="+mj-lt"/>
              <a:buAutoNum type="arabicPeriod"/>
              <a:defRPr b="0">
                <a:latin typeface="Franklin Gothic Demi" panose="020B0703020102020204" pitchFamily="34" charset="0"/>
              </a:defRPr>
            </a:lvl1pPr>
          </a:lstStyle>
          <a:p>
            <a:pPr lvl="0"/>
            <a:r>
              <a:rPr lang="en-US" dirty="0"/>
              <a:t>Click to edit agenda item</a:t>
            </a:r>
            <a:endParaRPr lang="en-CA" dirty="0"/>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4572000" y="1905000"/>
            <a:ext cx="4114800" cy="4419600"/>
          </a:xfrm>
          <a:prstGeom prst="rect">
            <a:avLst/>
          </a:prstGeom>
        </p:spPr>
        <p:txBody>
          <a:bodyPr/>
          <a:lstStyle>
            <a:lvl1pPr>
              <a:spcAft>
                <a:spcPts val="1800"/>
              </a:spcAft>
              <a:defRPr>
                <a:solidFill>
                  <a:schemeClr val="accent2"/>
                </a:solidFill>
              </a:defRPr>
            </a:lvl1pPr>
          </a:lstStyle>
          <a:p>
            <a:pPr lvl="0"/>
            <a:r>
              <a:rPr lang="en-US" dirty="0"/>
              <a:t>Click to edit name and topic</a:t>
            </a:r>
            <a:endParaRPr lang="en-CA" dirty="0"/>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dirty="0"/>
              <a:t>Click to edit Agenda title</a:t>
            </a:r>
            <a:endParaRPr lang="en-CA" dirty="0"/>
          </a:p>
        </p:txBody>
      </p:sp>
      <p:sp>
        <p:nvSpPr>
          <p:cNvPr id="7" name="Rectangle 6">
            <a:extLst>
              <a:ext uri="{FF2B5EF4-FFF2-40B4-BE49-F238E27FC236}">
                <a16:creationId xmlns:a16="http://schemas.microsoft.com/office/drawing/2014/main" id="{A9051DE0-3FF2-4460-92ED-81EAE7F88CC6}"/>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5479620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plit Statement Slide w/ Image - Diamond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0353BC0-8422-1846-BAC8-D89B76789D0F}"/>
              </a:ext>
            </a:extLst>
          </p:cNvPr>
          <p:cNvSpPr/>
          <p:nvPr/>
        </p:nvSpPr>
        <p:spPr>
          <a:xfrm>
            <a:off x="4711869"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470FECC8-9761-294E-9897-F7C97B6D591F}"/>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Arch Shape</a:t>
            </a:r>
          </a:p>
        </p:txBody>
      </p:sp>
      <p:sp>
        <p:nvSpPr>
          <p:cNvPr id="14" name="Picture Placeholder 9">
            <a:extLst>
              <a:ext uri="{FF2B5EF4-FFF2-40B4-BE49-F238E27FC236}">
                <a16:creationId xmlns:a16="http://schemas.microsoft.com/office/drawing/2014/main" id="{7EA6E072-17B3-A54C-9BD1-BA43A09F776E}"/>
              </a:ext>
            </a:extLst>
          </p:cNvPr>
          <p:cNvSpPr>
            <a:spLocks noGrp="1"/>
          </p:cNvSpPr>
          <p:nvPr>
            <p:ph type="pic" sz="quarter" idx="21" hasCustomPrompt="1"/>
          </p:nvPr>
        </p:nvSpPr>
        <p:spPr>
          <a:xfrm>
            <a:off x="183423" y="612648"/>
            <a:ext cx="4224528"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9B99DCD6-7C95-0249-97B2-FF8D3FAEFA61}"/>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7" name="TextBox 16">
            <a:extLst>
              <a:ext uri="{FF2B5EF4-FFF2-40B4-BE49-F238E27FC236}">
                <a16:creationId xmlns:a16="http://schemas.microsoft.com/office/drawing/2014/main" id="{C3BF9A43-07A4-BF4F-A9FB-B3960B7C1A2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7F0080C-B91E-3443-ABB7-375D2217DA2E}"/>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Freeform 11">
            <a:extLst>
              <a:ext uri="{FF2B5EF4-FFF2-40B4-BE49-F238E27FC236}">
                <a16:creationId xmlns:a16="http://schemas.microsoft.com/office/drawing/2014/main" id="{F0353BC0-8422-1846-BAC8-D89B76789D0F}"/>
              </a:ext>
            </a:extLst>
          </p:cNvPr>
          <p:cNvSpPr/>
          <p:nvPr userDrawn="1"/>
        </p:nvSpPr>
        <p:spPr>
          <a:xfrm>
            <a:off x="4711869" y="645985"/>
            <a:ext cx="4260685" cy="5633996"/>
          </a:xfrm>
          <a:custGeom>
            <a:avLst/>
            <a:gdLst>
              <a:gd name="connsiteX0" fmla="*/ 2130342 w 4260685"/>
              <a:gd name="connsiteY0" fmla="*/ 0 h 4225497"/>
              <a:gd name="connsiteX1" fmla="*/ 4260685 w 4260685"/>
              <a:gd name="connsiteY1" fmla="*/ 2129044 h 4225497"/>
              <a:gd name="connsiteX2" fmla="*/ 4260685 w 4260685"/>
              <a:gd name="connsiteY2" fmla="*/ 2243782 h 4225497"/>
              <a:gd name="connsiteX3" fmla="*/ 4260685 w 4260685"/>
              <a:gd name="connsiteY3" fmla="*/ 2576210 h 4225497"/>
              <a:gd name="connsiteX4" fmla="*/ 4260685 w 4260685"/>
              <a:gd name="connsiteY4" fmla="*/ 2691105 h 4225497"/>
              <a:gd name="connsiteX5" fmla="*/ 4260685 w 4260685"/>
              <a:gd name="connsiteY5" fmla="*/ 2818885 h 4225497"/>
              <a:gd name="connsiteX6" fmla="*/ 4260685 w 4260685"/>
              <a:gd name="connsiteY6" fmla="*/ 3576262 h 4225497"/>
              <a:gd name="connsiteX7" fmla="*/ 4260685 w 4260685"/>
              <a:gd name="connsiteY7" fmla="*/ 3691158 h 4225497"/>
              <a:gd name="connsiteX8" fmla="*/ 4260685 w 4260685"/>
              <a:gd name="connsiteY8" fmla="*/ 4107208 h 4225497"/>
              <a:gd name="connsiteX9" fmla="*/ 4142324 w 4260685"/>
              <a:gd name="connsiteY9" fmla="*/ 4225497 h 4225497"/>
              <a:gd name="connsiteX10" fmla="*/ 118362 w 4260685"/>
              <a:gd name="connsiteY10" fmla="*/ 4225497 h 4225497"/>
              <a:gd name="connsiteX11" fmla="*/ 0 w 4260685"/>
              <a:gd name="connsiteY11" fmla="*/ 4107208 h 4225497"/>
              <a:gd name="connsiteX12" fmla="*/ 0 w 4260685"/>
              <a:gd name="connsiteY12" fmla="*/ 3691158 h 4225497"/>
              <a:gd name="connsiteX13" fmla="*/ 0 w 4260685"/>
              <a:gd name="connsiteY13" fmla="*/ 3576262 h 4225497"/>
              <a:gd name="connsiteX14" fmla="*/ 0 w 4260685"/>
              <a:gd name="connsiteY14" fmla="*/ 2818885 h 4225497"/>
              <a:gd name="connsiteX15" fmla="*/ 0 w 4260685"/>
              <a:gd name="connsiteY15" fmla="*/ 2691105 h 4225497"/>
              <a:gd name="connsiteX16" fmla="*/ 0 w 4260685"/>
              <a:gd name="connsiteY16" fmla="*/ 2576210 h 4225497"/>
              <a:gd name="connsiteX17" fmla="*/ 0 w 4260685"/>
              <a:gd name="connsiteY17" fmla="*/ 2243782 h 4225497"/>
              <a:gd name="connsiteX18" fmla="*/ 0 w 4260685"/>
              <a:gd name="connsiteY18" fmla="*/ 2129044 h 4225497"/>
              <a:gd name="connsiteX19" fmla="*/ 2130342 w 4260685"/>
              <a:gd name="connsiteY19" fmla="*/ 0 h 422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60685" h="4225497">
                <a:moveTo>
                  <a:pt x="2130342" y="0"/>
                </a:moveTo>
                <a:cubicBezTo>
                  <a:pt x="3306898" y="0"/>
                  <a:pt x="4260685" y="953206"/>
                  <a:pt x="4260685" y="2129044"/>
                </a:cubicBezTo>
                <a:lnTo>
                  <a:pt x="4260685" y="2243782"/>
                </a:lnTo>
                <a:lnTo>
                  <a:pt x="4260685" y="2576210"/>
                </a:lnTo>
                <a:lnTo>
                  <a:pt x="4260685" y="2691105"/>
                </a:lnTo>
                <a:lnTo>
                  <a:pt x="4260685" y="2818885"/>
                </a:lnTo>
                <a:lnTo>
                  <a:pt x="4260685" y="3576262"/>
                </a:lnTo>
                <a:lnTo>
                  <a:pt x="4260685" y="3691158"/>
                </a:lnTo>
                <a:lnTo>
                  <a:pt x="4260685" y="4107208"/>
                </a:lnTo>
                <a:cubicBezTo>
                  <a:pt x="4260685" y="4172538"/>
                  <a:pt x="4207692" y="4225497"/>
                  <a:pt x="4142324" y="4225497"/>
                </a:cubicBezTo>
                <a:lnTo>
                  <a:pt x="118362" y="4225497"/>
                </a:lnTo>
                <a:cubicBezTo>
                  <a:pt x="52993" y="4225497"/>
                  <a:pt x="0" y="4172538"/>
                  <a:pt x="0" y="4107208"/>
                </a:cubicBezTo>
                <a:lnTo>
                  <a:pt x="0" y="3691158"/>
                </a:lnTo>
                <a:lnTo>
                  <a:pt x="0" y="3576262"/>
                </a:lnTo>
                <a:lnTo>
                  <a:pt x="0" y="2818885"/>
                </a:lnTo>
                <a:lnTo>
                  <a:pt x="0" y="2691105"/>
                </a:lnTo>
                <a:lnTo>
                  <a:pt x="0" y="2576210"/>
                </a:lnTo>
                <a:lnTo>
                  <a:pt x="0" y="2243782"/>
                </a:lnTo>
                <a:lnTo>
                  <a:pt x="0" y="2129044"/>
                </a:lnTo>
                <a:cubicBezTo>
                  <a:pt x="0" y="953206"/>
                  <a:pt x="953787" y="0"/>
                  <a:pt x="213034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0" i="0">
              <a:latin typeface="Palatino Linotype" panose="02040502050505030304" pitchFamily="18" charset="0"/>
            </a:endParaRPr>
          </a:p>
        </p:txBody>
      </p:sp>
      <p:sp>
        <p:nvSpPr>
          <p:cNvPr id="13" name="Rectangle 12">
            <a:extLst>
              <a:ext uri="{FF2B5EF4-FFF2-40B4-BE49-F238E27FC236}">
                <a16:creationId xmlns:a16="http://schemas.microsoft.com/office/drawing/2014/main" id="{470FECC8-9761-294E-9897-F7C97B6D591F}"/>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Diamond Frame | Arch Shape</a:t>
            </a:r>
          </a:p>
        </p:txBody>
      </p:sp>
      <p:sp>
        <p:nvSpPr>
          <p:cNvPr id="19" name="TextBox 18">
            <a:extLst>
              <a:ext uri="{FF2B5EF4-FFF2-40B4-BE49-F238E27FC236}">
                <a16:creationId xmlns:a16="http://schemas.microsoft.com/office/drawing/2014/main" id="{C3BF9A43-07A4-BF4F-A9FB-B3960B7C1A2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57227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plit Statement Slide | Diamond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0FECC8-9761-294E-9897-F7C97B6D591F}"/>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Diamond Frame - No Shape</a:t>
            </a:r>
          </a:p>
        </p:txBody>
      </p:sp>
      <p:sp>
        <p:nvSpPr>
          <p:cNvPr id="12" name="Picture Placeholder 9">
            <a:extLst>
              <a:ext uri="{FF2B5EF4-FFF2-40B4-BE49-F238E27FC236}">
                <a16:creationId xmlns:a16="http://schemas.microsoft.com/office/drawing/2014/main" id="{DDE020D4-E164-5846-AB56-5D6E72FD1599}"/>
              </a:ext>
            </a:extLst>
          </p:cNvPr>
          <p:cNvSpPr>
            <a:spLocks noGrp="1"/>
          </p:cNvSpPr>
          <p:nvPr>
            <p:ph type="pic" sz="quarter" idx="21" hasCustomPrompt="1"/>
          </p:nvPr>
        </p:nvSpPr>
        <p:spPr>
          <a:xfrm>
            <a:off x="183423" y="612648"/>
            <a:ext cx="4224528" cy="5632704"/>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9EF8B5C-EE08-8647-83F6-88462427841C}"/>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78DF36FD-922B-C644-A709-E9B110358B5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FD18AE9-9E7D-734E-B7D2-8D75A5A8EF7E}"/>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470FECC8-9761-294E-9897-F7C97B6D591F}"/>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Diamond Frame - No Shape</a:t>
            </a:r>
          </a:p>
        </p:txBody>
      </p:sp>
      <p:sp>
        <p:nvSpPr>
          <p:cNvPr id="17" name="TextBox 16">
            <a:extLst>
              <a:ext uri="{FF2B5EF4-FFF2-40B4-BE49-F238E27FC236}">
                <a16:creationId xmlns:a16="http://schemas.microsoft.com/office/drawing/2014/main" id="{78DF36FD-922B-C644-A709-E9B110358B5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3593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tatement Slide w/ Image -Arch Fram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Arch Frame | Notched Shape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190501" y="571500"/>
            <a:ext cx="42291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AB05C487-5046-3844-AB6C-A4FB6DD91C87}"/>
              </a:ext>
            </a:extLst>
          </p:cNvPr>
          <p:cNvSpPr/>
          <p:nvPr userDrawn="1"/>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Arch Frame | Notched Shape</a:t>
            </a:r>
          </a:p>
        </p:txBody>
      </p:sp>
      <p:sp>
        <p:nvSpPr>
          <p:cNvPr id="15" name="TextBox 14">
            <a:extLst>
              <a:ext uri="{FF2B5EF4-FFF2-40B4-BE49-F238E27FC236}">
                <a16:creationId xmlns:a16="http://schemas.microsoft.com/office/drawing/2014/main" id="{0188A89C-8523-A544-83D9-83CA8E74C48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4899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tatement Slide w/ Image -Arch Frame v2">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AB05C487-5046-3844-AB6C-A4FB6DD91C87}"/>
              </a:ext>
            </a:extLst>
          </p:cNvPr>
          <p:cNvSpPr/>
          <p:nvPr/>
        </p:nvSpPr>
        <p:spPr>
          <a:xfrm>
            <a:off x="1930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Arch Frame</a:t>
            </a:r>
          </a:p>
        </p:txBody>
      </p:sp>
      <p:sp>
        <p:nvSpPr>
          <p:cNvPr id="12" name="Picture Placeholder 21">
            <a:extLst>
              <a:ext uri="{FF2B5EF4-FFF2-40B4-BE49-F238E27FC236}">
                <a16:creationId xmlns:a16="http://schemas.microsoft.com/office/drawing/2014/main" id="{E1D588DC-1006-DE47-8DF4-9DBACAF67F97}"/>
              </a:ext>
            </a:extLst>
          </p:cNvPr>
          <p:cNvSpPr>
            <a:spLocks noGrp="1"/>
          </p:cNvSpPr>
          <p:nvPr>
            <p:ph type="pic" sz="quarter" idx="18" hasCustomPrompt="1"/>
          </p:nvPr>
        </p:nvSpPr>
        <p:spPr>
          <a:xfrm>
            <a:off x="4743450" y="571500"/>
            <a:ext cx="42291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0188A89C-8523-A544-83D9-83CA8E74C48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2393E6E6-3E93-9144-A1A4-84334E675592}"/>
              </a:ext>
            </a:extLst>
          </p:cNvPr>
          <p:cNvSpPr>
            <a:spLocks noGrp="1"/>
          </p:cNvSpPr>
          <p:nvPr>
            <p:ph type="title" hasCustomPrompt="1"/>
          </p:nvPr>
        </p:nvSpPr>
        <p:spPr>
          <a:xfrm>
            <a:off x="2189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Text Placeholder 46">
            <a:extLst>
              <a:ext uri="{FF2B5EF4-FFF2-40B4-BE49-F238E27FC236}">
                <a16:creationId xmlns:a16="http://schemas.microsoft.com/office/drawing/2014/main" id="{B97D96AC-65B9-5145-A328-B6C9C00D5E68}"/>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Freeform 10">
            <a:extLst>
              <a:ext uri="{FF2B5EF4-FFF2-40B4-BE49-F238E27FC236}">
                <a16:creationId xmlns:a16="http://schemas.microsoft.com/office/drawing/2014/main" id="{AB05C487-5046-3844-AB6C-A4FB6DD91C87}"/>
              </a:ext>
            </a:extLst>
          </p:cNvPr>
          <p:cNvSpPr/>
          <p:nvPr userDrawn="1"/>
        </p:nvSpPr>
        <p:spPr>
          <a:xfrm>
            <a:off x="1930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w/ Image - Notched Shape | Arch Frame</a:t>
            </a:r>
          </a:p>
        </p:txBody>
      </p:sp>
      <p:sp>
        <p:nvSpPr>
          <p:cNvPr id="15" name="TextBox 14">
            <a:extLst>
              <a:ext uri="{FF2B5EF4-FFF2-40B4-BE49-F238E27FC236}">
                <a16:creationId xmlns:a16="http://schemas.microsoft.com/office/drawing/2014/main" id="{0188A89C-8523-A544-83D9-83CA8E74C48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584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plit Statement Slide w/ Image -Arch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B41187D-20F1-7A4F-8624-42D49B0B67A5}"/>
              </a:ext>
            </a:extLst>
          </p:cNvPr>
          <p:cNvSpPr/>
          <p:nvPr/>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1" name="Rectangle 10">
            <a:extLst>
              <a:ext uri="{FF2B5EF4-FFF2-40B4-BE49-F238E27FC236}">
                <a16:creationId xmlns:a16="http://schemas.microsoft.com/office/drawing/2014/main" id="{F5C0FA62-D73D-4B43-82FB-AB562B7867E1}"/>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4" name="Picture Placeholder 21">
            <a:extLst>
              <a:ext uri="{FF2B5EF4-FFF2-40B4-BE49-F238E27FC236}">
                <a16:creationId xmlns:a16="http://schemas.microsoft.com/office/drawing/2014/main" id="{391A2834-047C-9D4B-BF4C-3506B884720D}"/>
              </a:ext>
            </a:extLst>
          </p:cNvPr>
          <p:cNvSpPr>
            <a:spLocks noGrp="1"/>
          </p:cNvSpPr>
          <p:nvPr>
            <p:ph type="pic" sz="quarter" idx="18" hasCustomPrompt="1"/>
          </p:nvPr>
        </p:nvSpPr>
        <p:spPr>
          <a:xfrm>
            <a:off x="190501" y="571500"/>
            <a:ext cx="42291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5" name="Text Placeholder 46">
            <a:extLst>
              <a:ext uri="{FF2B5EF4-FFF2-40B4-BE49-F238E27FC236}">
                <a16:creationId xmlns:a16="http://schemas.microsoft.com/office/drawing/2014/main" id="{B39DEE2A-097B-1A46-9453-FED271CA7779}"/>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Notched Shape</a:t>
            </a:r>
          </a:p>
        </p:txBody>
      </p:sp>
      <p:sp>
        <p:nvSpPr>
          <p:cNvPr id="18" name="TextBox 17">
            <a:extLst>
              <a:ext uri="{FF2B5EF4-FFF2-40B4-BE49-F238E27FC236}">
                <a16:creationId xmlns:a16="http://schemas.microsoft.com/office/drawing/2014/main" id="{B8A9C341-D949-A84D-8027-279C28A150B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9" name="Title 5">
            <a:extLst>
              <a:ext uri="{FF2B5EF4-FFF2-40B4-BE49-F238E27FC236}">
                <a16:creationId xmlns:a16="http://schemas.microsoft.com/office/drawing/2014/main" id="{51CEAA88-ABF4-EC49-BAFA-90D3990EDE54}"/>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Freeform 11">
            <a:extLst>
              <a:ext uri="{FF2B5EF4-FFF2-40B4-BE49-F238E27FC236}">
                <a16:creationId xmlns:a16="http://schemas.microsoft.com/office/drawing/2014/main" id="{8B41187D-20F1-7A4F-8624-42D49B0B67A5}"/>
              </a:ext>
            </a:extLst>
          </p:cNvPr>
          <p:cNvSpPr/>
          <p:nvPr userDrawn="1"/>
        </p:nvSpPr>
        <p:spPr>
          <a:xfrm>
            <a:off x="4726978" y="612648"/>
            <a:ext cx="4226522" cy="5632704"/>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3" name="Rectangle 12">
            <a:extLst>
              <a:ext uri="{FF2B5EF4-FFF2-40B4-BE49-F238E27FC236}">
                <a16:creationId xmlns:a16="http://schemas.microsoft.com/office/drawing/2014/main" id="{F5C0FA62-D73D-4B43-82FB-AB562B7867E1}"/>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Arch Frame | Notched Shape</a:t>
            </a:r>
          </a:p>
        </p:txBody>
      </p:sp>
      <p:sp>
        <p:nvSpPr>
          <p:cNvPr id="17" name="TextBox 16">
            <a:extLst>
              <a:ext uri="{FF2B5EF4-FFF2-40B4-BE49-F238E27FC236}">
                <a16:creationId xmlns:a16="http://schemas.microsoft.com/office/drawing/2014/main" id="{B8A9C341-D949-A84D-8027-279C28A150B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44963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plit Statement Slide | Arch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C0FA62-D73D-4B43-82FB-AB562B7867E1}"/>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Arch Frame - No Shape</a:t>
            </a:r>
          </a:p>
        </p:txBody>
      </p:sp>
      <p:sp>
        <p:nvSpPr>
          <p:cNvPr id="13" name="Picture Placeholder 21">
            <a:extLst>
              <a:ext uri="{FF2B5EF4-FFF2-40B4-BE49-F238E27FC236}">
                <a16:creationId xmlns:a16="http://schemas.microsoft.com/office/drawing/2014/main" id="{AB921957-210F-0B44-A09A-1AAAD948D7F8}"/>
              </a:ext>
            </a:extLst>
          </p:cNvPr>
          <p:cNvSpPr>
            <a:spLocks noGrp="1"/>
          </p:cNvSpPr>
          <p:nvPr>
            <p:ph type="pic" sz="quarter" idx="18" hasCustomPrompt="1"/>
          </p:nvPr>
        </p:nvSpPr>
        <p:spPr>
          <a:xfrm>
            <a:off x="190501" y="571500"/>
            <a:ext cx="4229101" cy="571500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CD332E64-C508-4644-97E8-C2788583F6CF}"/>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444C440F-E5D0-DF4B-8297-8ED25E17A1DF}"/>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F7C3F9DF-74D9-0741-85F8-A00D5EF53D5D}"/>
              </a:ext>
            </a:extLst>
          </p:cNvPr>
          <p:cNvSpPr>
            <a:spLocks noGrp="1"/>
          </p:cNvSpPr>
          <p:nvPr>
            <p:ph type="title" hasCustomPrompt="1"/>
          </p:nvPr>
        </p:nvSpPr>
        <p:spPr>
          <a:xfrm>
            <a:off x="4752805" y="2044162"/>
            <a:ext cx="4237781"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0" name="Rectangle 9">
            <a:extLst>
              <a:ext uri="{FF2B5EF4-FFF2-40B4-BE49-F238E27FC236}">
                <a16:creationId xmlns:a16="http://schemas.microsoft.com/office/drawing/2014/main" id="{F5C0FA62-D73D-4B43-82FB-AB562B7867E1}"/>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2" name="TextBox 1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Split Statement Slide w/ Image - Arch Frame - No Shape</a:t>
            </a:r>
          </a:p>
        </p:txBody>
      </p:sp>
      <p:sp>
        <p:nvSpPr>
          <p:cNvPr id="15" name="TextBox 14">
            <a:extLst>
              <a:ext uri="{FF2B5EF4-FFF2-40B4-BE49-F238E27FC236}">
                <a16:creationId xmlns:a16="http://schemas.microsoft.com/office/drawing/2014/main" id="{444C440F-E5D0-DF4B-8297-8ED25E17A1DF}"/>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White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671129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p:nvSpPr>
        <p:spPr>
          <a:xfrm>
            <a:off x="394094" y="482600"/>
            <a:ext cx="8355812"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Octagon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6" name="TextBox 15">
            <a:extLst>
              <a:ext uri="{FF2B5EF4-FFF2-40B4-BE49-F238E27FC236}">
                <a16:creationId xmlns:a16="http://schemas.microsoft.com/office/drawing/2014/main" id="{F5BDBB96-DE2F-C64B-9FE2-239C324797D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0" name="Freeform 9">
            <a:extLst>
              <a:ext uri="{FF2B5EF4-FFF2-40B4-BE49-F238E27FC236}">
                <a16:creationId xmlns:a16="http://schemas.microsoft.com/office/drawing/2014/main" id="{12677632-96EF-2842-ACD8-D5A97A513A90}"/>
              </a:ext>
            </a:extLst>
          </p:cNvPr>
          <p:cNvSpPr>
            <a:spLocks noChangeAspect="1"/>
          </p:cNvSpPr>
          <p:nvPr userDrawn="1"/>
        </p:nvSpPr>
        <p:spPr>
          <a:xfrm>
            <a:off x="394094" y="482600"/>
            <a:ext cx="8355812" cy="6096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4"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Octagon Shape</a:t>
            </a:r>
          </a:p>
        </p:txBody>
      </p:sp>
      <p:sp>
        <p:nvSpPr>
          <p:cNvPr id="18" name="TextBox 1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F5BDBB96-DE2F-C64B-9FE2-239C324797D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15269609"/>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p:nvSpPr>
        <p:spPr>
          <a:xfrm>
            <a:off x="383847" y="482600"/>
            <a:ext cx="8376306"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3E1A8A0D-33DD-B24F-8B20-EC2105F21BEB}"/>
              </a:ext>
            </a:extLst>
          </p:cNvPr>
          <p:cNvSpPr>
            <a:spLocks noChangeAspect="1"/>
          </p:cNvSpPr>
          <p:nvPr userDrawn="1"/>
        </p:nvSpPr>
        <p:spPr>
          <a:xfrm>
            <a:off x="383847" y="482600"/>
            <a:ext cx="8376306" cy="6096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4"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Barrel Shape</a:t>
            </a:r>
          </a:p>
        </p:txBody>
      </p:sp>
      <p:sp>
        <p:nvSpPr>
          <p:cNvPr id="18" name="TextBox 1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0661D074-E9DC-6043-AC9C-257B1125EFA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182772957"/>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p:nvSpPr>
        <p:spPr>
          <a:xfrm rot="5400000">
            <a:off x="1541032" y="-681468"/>
            <a:ext cx="6096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951CE9B8-5FB6-F64C-B2E7-68C1325E8564}"/>
              </a:ext>
            </a:extLst>
          </p:cNvPr>
          <p:cNvSpPr>
            <a:spLocks noChangeAspect="1"/>
          </p:cNvSpPr>
          <p:nvPr userDrawn="1"/>
        </p:nvSpPr>
        <p:spPr>
          <a:xfrm rot="5400000">
            <a:off x="1541032" y="-681468"/>
            <a:ext cx="6096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5"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Barrel Rotated Shape</a:t>
            </a:r>
          </a:p>
        </p:txBody>
      </p:sp>
      <p:sp>
        <p:nvSpPr>
          <p:cNvPr id="18" name="TextBox 1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7AAA54CA-9147-BE4A-A6E7-6EEBB0044A5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588832239"/>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tatement Slide - Hexagon Shap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C969AEB-2BA5-DF49-A2AC-205601F4FD65}"/>
              </a:ext>
            </a:extLst>
          </p:cNvPr>
          <p:cNvSpPr>
            <a:spLocks noChangeAspect="1"/>
          </p:cNvSpPr>
          <p:nvPr/>
        </p:nvSpPr>
        <p:spPr>
          <a:xfrm>
            <a:off x="370252" y="482600"/>
            <a:ext cx="8403497"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49" name="Title 5">
            <a:extLst>
              <a:ext uri="{FF2B5EF4-FFF2-40B4-BE49-F238E27FC236}">
                <a16:creationId xmlns:a16="http://schemas.microsoft.com/office/drawing/2014/main" id="{3585B4EB-04F7-A64B-A6C3-A53563778058}"/>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Hexagon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663E789B-CEAF-7840-957E-E938853110EB}"/>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842F2191-C299-974D-91C2-625A1B83CA7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C969AEB-2BA5-DF49-A2AC-205601F4FD65}"/>
              </a:ext>
            </a:extLst>
          </p:cNvPr>
          <p:cNvSpPr>
            <a:spLocks noChangeAspect="1"/>
          </p:cNvSpPr>
          <p:nvPr userDrawn="1"/>
        </p:nvSpPr>
        <p:spPr>
          <a:xfrm>
            <a:off x="370252" y="482600"/>
            <a:ext cx="8403497" cy="6096000"/>
          </a:xfrm>
          <a:custGeom>
            <a:avLst/>
            <a:gdLst>
              <a:gd name="connsiteX0" fmla="*/ 1928462 w 11724601"/>
              <a:gd name="connsiteY0" fmla="*/ 0 h 6378877"/>
              <a:gd name="connsiteX1" fmla="*/ 2150982 w 11724601"/>
              <a:gd name="connsiteY1" fmla="*/ 0 h 6378877"/>
              <a:gd name="connsiteX2" fmla="*/ 2526627 w 11724601"/>
              <a:gd name="connsiteY2" fmla="*/ 0 h 6378877"/>
              <a:gd name="connsiteX3" fmla="*/ 7586894 w 11724601"/>
              <a:gd name="connsiteY3" fmla="*/ 0 h 6378877"/>
              <a:gd name="connsiteX4" fmla="*/ 9563421 w 11724601"/>
              <a:gd name="connsiteY4" fmla="*/ 0 h 6378877"/>
              <a:gd name="connsiteX5" fmla="*/ 9563421 w 11724601"/>
              <a:gd name="connsiteY5" fmla="*/ 1 h 6378877"/>
              <a:gd name="connsiteX6" fmla="*/ 9618216 w 11724601"/>
              <a:gd name="connsiteY6" fmla="*/ 1 h 6378877"/>
              <a:gd name="connsiteX7" fmla="*/ 9796063 w 11724601"/>
              <a:gd name="connsiteY7" fmla="*/ 1 h 6378877"/>
              <a:gd name="connsiteX8" fmla="*/ 9974650 w 11724601"/>
              <a:gd name="connsiteY8" fmla="*/ 103033 h 6378877"/>
              <a:gd name="connsiteX9" fmla="*/ 11696989 w 11724601"/>
              <a:gd name="connsiteY9" fmla="*/ 3086202 h 6378877"/>
              <a:gd name="connsiteX10" fmla="*/ 11696989 w 11724601"/>
              <a:gd name="connsiteY10" fmla="*/ 3292265 h 6378877"/>
              <a:gd name="connsiteX11" fmla="*/ 9974857 w 11724601"/>
              <a:gd name="connsiteY11" fmla="*/ 6275709 h 6378877"/>
              <a:gd name="connsiteX12" fmla="*/ 9796202 w 11724601"/>
              <a:gd name="connsiteY12" fmla="*/ 6378877 h 6378877"/>
              <a:gd name="connsiteX13" fmla="*/ 9618216 w 11724601"/>
              <a:gd name="connsiteY13" fmla="*/ 6378877 h 6378877"/>
              <a:gd name="connsiteX14" fmla="*/ 9197974 w 11724601"/>
              <a:gd name="connsiteY14" fmla="*/ 6378877 h 6378877"/>
              <a:gd name="connsiteX15" fmla="*/ 9197974 w 11724601"/>
              <a:gd name="connsiteY15" fmla="*/ 6378876 h 6378877"/>
              <a:gd name="connsiteX16" fmla="*/ 7586894 w 11724601"/>
              <a:gd name="connsiteY16" fmla="*/ 6378876 h 6378877"/>
              <a:gd name="connsiteX17" fmla="*/ 4127483 w 11724601"/>
              <a:gd name="connsiteY17" fmla="*/ 6378876 h 6378877"/>
              <a:gd name="connsiteX18" fmla="*/ 2526627 w 11724601"/>
              <a:gd name="connsiteY18" fmla="*/ 6378876 h 6378877"/>
              <a:gd name="connsiteX19" fmla="*/ 2150982 w 11724601"/>
              <a:gd name="connsiteY19" fmla="*/ 6378876 h 6378877"/>
              <a:gd name="connsiteX20" fmla="*/ 2093130 w 11724601"/>
              <a:gd name="connsiteY20" fmla="*/ 6378876 h 6378877"/>
              <a:gd name="connsiteX21" fmla="*/ 1928462 w 11724601"/>
              <a:gd name="connsiteY21" fmla="*/ 6378876 h 6378877"/>
              <a:gd name="connsiteX22" fmla="*/ 1749875 w 11724601"/>
              <a:gd name="connsiteY22" fmla="*/ 6275845 h 6378877"/>
              <a:gd name="connsiteX23" fmla="*/ 27606 w 11724601"/>
              <a:gd name="connsiteY23" fmla="*/ 3292539 h 6378877"/>
              <a:gd name="connsiteX24" fmla="*/ 27606 w 11724601"/>
              <a:gd name="connsiteY24" fmla="*/ 3086476 h 6378877"/>
              <a:gd name="connsiteX25" fmla="*/ 1749875 w 11724601"/>
              <a:gd name="connsiteY25" fmla="*/ 103031 h 6378877"/>
              <a:gd name="connsiteX26" fmla="*/ 1928462 w 11724601"/>
              <a:gd name="connsiteY26" fmla="*/ 0 h 637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24601" h="6378877">
                <a:moveTo>
                  <a:pt x="1928462" y="0"/>
                </a:moveTo>
                <a:lnTo>
                  <a:pt x="2150982" y="0"/>
                </a:lnTo>
                <a:lnTo>
                  <a:pt x="2526627" y="0"/>
                </a:lnTo>
                <a:lnTo>
                  <a:pt x="7586894" y="0"/>
                </a:lnTo>
                <a:lnTo>
                  <a:pt x="9563421" y="0"/>
                </a:lnTo>
                <a:lnTo>
                  <a:pt x="9563421" y="1"/>
                </a:lnTo>
                <a:lnTo>
                  <a:pt x="9618216" y="1"/>
                </a:lnTo>
                <a:lnTo>
                  <a:pt x="9796063" y="1"/>
                </a:lnTo>
                <a:cubicBezTo>
                  <a:pt x="9869731" y="-46"/>
                  <a:pt x="9937821" y="39235"/>
                  <a:pt x="9974650" y="103033"/>
                </a:cubicBezTo>
                <a:lnTo>
                  <a:pt x="11696989" y="3086202"/>
                </a:lnTo>
                <a:cubicBezTo>
                  <a:pt x="11733805" y="3149957"/>
                  <a:pt x="11733805" y="3228509"/>
                  <a:pt x="11696989" y="3292265"/>
                </a:cubicBezTo>
                <a:lnTo>
                  <a:pt x="9974857" y="6275709"/>
                </a:lnTo>
                <a:cubicBezTo>
                  <a:pt x="9938047" y="6339581"/>
                  <a:pt x="9869923" y="6378946"/>
                  <a:pt x="9796202" y="6378877"/>
                </a:cubicBezTo>
                <a:lnTo>
                  <a:pt x="9618216" y="6378877"/>
                </a:lnTo>
                <a:lnTo>
                  <a:pt x="9197974" y="6378877"/>
                </a:lnTo>
                <a:lnTo>
                  <a:pt x="9197974" y="6378876"/>
                </a:lnTo>
                <a:lnTo>
                  <a:pt x="7586894" y="6378876"/>
                </a:lnTo>
                <a:lnTo>
                  <a:pt x="4127483" y="6378876"/>
                </a:lnTo>
                <a:lnTo>
                  <a:pt x="2526627" y="6378876"/>
                </a:lnTo>
                <a:lnTo>
                  <a:pt x="2150982" y="6378876"/>
                </a:lnTo>
                <a:lnTo>
                  <a:pt x="2093130" y="6378876"/>
                </a:lnTo>
                <a:lnTo>
                  <a:pt x="1928462" y="6378876"/>
                </a:lnTo>
                <a:cubicBezTo>
                  <a:pt x="1854795" y="6378945"/>
                  <a:pt x="1786706" y="6339642"/>
                  <a:pt x="1749875" y="6275845"/>
                </a:cubicBezTo>
                <a:lnTo>
                  <a:pt x="27606" y="3292539"/>
                </a:lnTo>
                <a:cubicBezTo>
                  <a:pt x="-9203" y="3228783"/>
                  <a:pt x="-9203" y="3150232"/>
                  <a:pt x="27606" y="3086476"/>
                </a:cubicBezTo>
                <a:lnTo>
                  <a:pt x="1749875" y="103031"/>
                </a:lnTo>
                <a:cubicBezTo>
                  <a:pt x="1786767" y="39297"/>
                  <a:pt x="1854817" y="38"/>
                  <a:pt x="192846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14" name="TextBox 13">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Hexagon Shape</a:t>
            </a:r>
          </a:p>
        </p:txBody>
      </p:sp>
      <p:sp>
        <p:nvSpPr>
          <p:cNvPr id="15" name="TextBox 14">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6" name="TextBox 15">
            <a:extLst>
              <a:ext uri="{FF2B5EF4-FFF2-40B4-BE49-F238E27FC236}">
                <a16:creationId xmlns:a16="http://schemas.microsoft.com/office/drawing/2014/main" id="{842F2191-C299-974D-91C2-625A1B83CA7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66114921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45720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45720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45720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74345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74345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74345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5" name="Rectangle 14">
            <a:extLst>
              <a:ext uri="{FF2B5EF4-FFF2-40B4-BE49-F238E27FC236}">
                <a16:creationId xmlns:a16="http://schemas.microsoft.com/office/drawing/2014/main" id="{1CF9282C-78BA-41C5-849F-5DE124183D24}"/>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65337014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p:nvSpPr>
        <p:spPr>
          <a:xfrm>
            <a:off x="371434" y="482600"/>
            <a:ext cx="8401133"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0" name="Freeform 9">
            <a:extLst>
              <a:ext uri="{FF2B5EF4-FFF2-40B4-BE49-F238E27FC236}">
                <a16:creationId xmlns:a16="http://schemas.microsoft.com/office/drawing/2014/main" id="{F906C3B7-72BE-D44C-A66F-33F213323C82}"/>
              </a:ext>
            </a:extLst>
          </p:cNvPr>
          <p:cNvSpPr>
            <a:spLocks noChangeAspect="1"/>
          </p:cNvSpPr>
          <p:nvPr userDrawn="1"/>
        </p:nvSpPr>
        <p:spPr>
          <a:xfrm>
            <a:off x="371434" y="482600"/>
            <a:ext cx="8401133" cy="6096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Notched Shape</a:t>
            </a:r>
          </a:p>
        </p:txBody>
      </p:sp>
      <p:sp>
        <p:nvSpPr>
          <p:cNvPr id="18" name="TextBox 1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4E413E50-7BD8-084F-96C1-3D90B0872C0A}"/>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032382769"/>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tatement Slide - Oval Shape">
    <p:bg>
      <p:bgPr>
        <a:solidFill>
          <a:schemeClr val="accent1"/>
        </a:solidFill>
        <a:effectLst/>
      </p:bgPr>
    </p:bg>
    <p:spTree>
      <p:nvGrpSpPr>
        <p:cNvPr id="1" name=""/>
        <p:cNvGrpSpPr/>
        <p:nvPr/>
      </p:nvGrpSpPr>
      <p:grpSpPr>
        <a:xfrm>
          <a:off x="0" y="0"/>
          <a:ext cx="0" cy="0"/>
          <a:chOff x="0" y="0"/>
          <a:chExt cx="0" cy="0"/>
        </a:xfrm>
      </p:grpSpPr>
      <p:sp>
        <p:nvSpPr>
          <p:cNvPr id="12" name="Graphic 8">
            <a:extLst>
              <a:ext uri="{FF2B5EF4-FFF2-40B4-BE49-F238E27FC236}">
                <a16:creationId xmlns:a16="http://schemas.microsoft.com/office/drawing/2014/main" id="{039E120C-8CE5-AD49-A2E9-A4F57AFF4554}"/>
              </a:ext>
            </a:extLst>
          </p:cNvPr>
          <p:cNvSpPr>
            <a:spLocks noChangeAspect="1"/>
          </p:cNvSpPr>
          <p:nvPr/>
        </p:nvSpPr>
        <p:spPr>
          <a:xfrm>
            <a:off x="381000" y="482600"/>
            <a:ext cx="8382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Oval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ext Placeholder 46">
            <a:extLst>
              <a:ext uri="{FF2B5EF4-FFF2-40B4-BE49-F238E27FC236}">
                <a16:creationId xmlns:a16="http://schemas.microsoft.com/office/drawing/2014/main" id="{06FFD3D6-9FC2-BF49-94B6-7E73B18980AB}"/>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57D7FAE1-3717-374C-B986-4A579C97A9A7}"/>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88F77035-EDA6-1F45-AAE7-AF501132099D}"/>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Graphic 8">
            <a:extLst>
              <a:ext uri="{FF2B5EF4-FFF2-40B4-BE49-F238E27FC236}">
                <a16:creationId xmlns:a16="http://schemas.microsoft.com/office/drawing/2014/main" id="{039E120C-8CE5-AD49-A2E9-A4F57AFF4554}"/>
              </a:ext>
            </a:extLst>
          </p:cNvPr>
          <p:cNvSpPr>
            <a:spLocks noChangeAspect="1"/>
          </p:cNvSpPr>
          <p:nvPr userDrawn="1"/>
        </p:nvSpPr>
        <p:spPr>
          <a:xfrm>
            <a:off x="381000" y="482600"/>
            <a:ext cx="8382000" cy="60960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3"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6629402"/>
            <a:ext cx="550592" cy="243652"/>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Palatino Linotype" panose="02040502050505030304" pitchFamily="18" charset="0"/>
              </a:defRPr>
            </a:lvl1pPr>
          </a:lstStyle>
          <a:p>
            <a:r>
              <a:rPr lang="en-US" smtClean="0"/>
              <a:t>©2021 Girl Scouts of the USA. All Rights Reserved.  Not for public distribution.</a:t>
            </a:r>
            <a:endParaRPr lang="en-US"/>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Oval Shape</a:t>
            </a:r>
          </a:p>
        </p:txBody>
      </p:sp>
      <p:sp>
        <p:nvSpPr>
          <p:cNvPr id="18" name="TextBox 17">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9" name="TextBox 18">
            <a:extLst>
              <a:ext uri="{FF2B5EF4-FFF2-40B4-BE49-F238E27FC236}">
                <a16:creationId xmlns:a16="http://schemas.microsoft.com/office/drawing/2014/main" id="{88F77035-EDA6-1F45-AAE7-AF501132099D}"/>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04784084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tatement Slide - Diamond Shape">
    <p:bg>
      <p:bgPr>
        <a:solidFill>
          <a:schemeClr val="accent1"/>
        </a:solidFill>
        <a:effectLst/>
      </p:bgPr>
    </p:bg>
    <p:spTree>
      <p:nvGrpSpPr>
        <p:cNvPr id="1" name=""/>
        <p:cNvGrpSpPr/>
        <p:nvPr/>
      </p:nvGrpSpPr>
      <p:grpSpPr>
        <a:xfrm>
          <a:off x="0" y="0"/>
          <a:ext cx="0" cy="0"/>
          <a:chOff x="0" y="0"/>
          <a:chExt cx="0" cy="0"/>
        </a:xfrm>
      </p:grpSpPr>
      <p:sp>
        <p:nvSpPr>
          <p:cNvPr id="12" name="Graphic 2">
            <a:extLst>
              <a:ext uri="{FF2B5EF4-FFF2-40B4-BE49-F238E27FC236}">
                <a16:creationId xmlns:a16="http://schemas.microsoft.com/office/drawing/2014/main" id="{25DB2DF4-0DD7-E646-86B0-EAB6B8E4A733}"/>
              </a:ext>
            </a:extLst>
          </p:cNvPr>
          <p:cNvSpPr>
            <a:spLocks noChangeAspect="1"/>
          </p:cNvSpPr>
          <p:nvPr/>
        </p:nvSpPr>
        <p:spPr>
          <a:xfrm>
            <a:off x="381000" y="482600"/>
            <a:ext cx="8382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Diamond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09B250CB-4643-934B-992F-A3A8B755C71E}"/>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8099E4E-03BF-9948-832F-AB1FE83003CD}"/>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5B514BC9-F668-9E41-9E32-80058577290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0" name="Graphic 2">
            <a:extLst>
              <a:ext uri="{FF2B5EF4-FFF2-40B4-BE49-F238E27FC236}">
                <a16:creationId xmlns:a16="http://schemas.microsoft.com/office/drawing/2014/main" id="{25DB2DF4-0DD7-E646-86B0-EAB6B8E4A733}"/>
              </a:ext>
            </a:extLst>
          </p:cNvPr>
          <p:cNvSpPr>
            <a:spLocks noChangeAspect="1"/>
          </p:cNvSpPr>
          <p:nvPr userDrawn="1"/>
        </p:nvSpPr>
        <p:spPr>
          <a:xfrm>
            <a:off x="381000" y="482600"/>
            <a:ext cx="8382000" cy="6096000"/>
          </a:xfrm>
          <a:custGeom>
            <a:avLst/>
            <a:gdLst>
              <a:gd name="connsiteX0" fmla="*/ 2457832 w 4915727"/>
              <a:gd name="connsiteY0" fmla="*/ 6794507 h 6794506"/>
              <a:gd name="connsiteX1" fmla="*/ 2513458 w 4915727"/>
              <a:gd name="connsiteY1" fmla="*/ 6765996 h 6794506"/>
              <a:gd name="connsiteX2" fmla="*/ 4896232 w 4915727"/>
              <a:gd name="connsiteY2" fmla="*/ 3457328 h 6794506"/>
              <a:gd name="connsiteX3" fmla="*/ 4897185 w 4915727"/>
              <a:gd name="connsiteY3" fmla="*/ 3338520 h 6794506"/>
              <a:gd name="connsiteX4" fmla="*/ 2513458 w 4915727"/>
              <a:gd name="connsiteY4" fmla="*/ 28518 h 6794506"/>
              <a:gd name="connsiteX5" fmla="*/ 2417829 w 4915727"/>
              <a:gd name="connsiteY5" fmla="*/ 12896 h 6794506"/>
              <a:gd name="connsiteX6" fmla="*/ 2402206 w 4915727"/>
              <a:gd name="connsiteY6" fmla="*/ 28518 h 6794506"/>
              <a:gd name="connsiteX7" fmla="*/ 18543 w 4915727"/>
              <a:gd name="connsiteY7" fmla="*/ 3338520 h 6794506"/>
              <a:gd name="connsiteX8" fmla="*/ 19495 w 4915727"/>
              <a:gd name="connsiteY8" fmla="*/ 3457328 h 6794506"/>
              <a:gd name="connsiteX9" fmla="*/ 2402206 w 4915727"/>
              <a:gd name="connsiteY9" fmla="*/ 6765996 h 6794506"/>
              <a:gd name="connsiteX10" fmla="*/ 2457832 w 4915727"/>
              <a:gd name="connsiteY10" fmla="*/ 6794507 h 679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5727" h="6794506">
                <a:moveTo>
                  <a:pt x="2457832" y="6794507"/>
                </a:moveTo>
                <a:cubicBezTo>
                  <a:pt x="2479871" y="6794466"/>
                  <a:pt x="2500556" y="6783864"/>
                  <a:pt x="2513458" y="6765996"/>
                </a:cubicBezTo>
                <a:cubicBezTo>
                  <a:pt x="2513458" y="6765996"/>
                  <a:pt x="4593274" y="3888556"/>
                  <a:pt x="4896232" y="3457328"/>
                </a:cubicBezTo>
                <a:cubicBezTo>
                  <a:pt x="4921872" y="3421987"/>
                  <a:pt x="4922254" y="3374268"/>
                  <a:pt x="4897185" y="3338520"/>
                </a:cubicBezTo>
                <a:cubicBezTo>
                  <a:pt x="4883532" y="3319470"/>
                  <a:pt x="2513458" y="28518"/>
                  <a:pt x="2513458" y="28518"/>
                </a:cubicBezTo>
                <a:cubicBezTo>
                  <a:pt x="2491365" y="-2203"/>
                  <a:pt x="2448550" y="-9198"/>
                  <a:pt x="2417829" y="12896"/>
                </a:cubicBezTo>
                <a:cubicBezTo>
                  <a:pt x="2411810" y="17224"/>
                  <a:pt x="2406534" y="22500"/>
                  <a:pt x="2402206" y="28518"/>
                </a:cubicBezTo>
                <a:cubicBezTo>
                  <a:pt x="2402206" y="28518"/>
                  <a:pt x="32132" y="3319470"/>
                  <a:pt x="18543" y="3338520"/>
                </a:cubicBezTo>
                <a:cubicBezTo>
                  <a:pt x="-6527" y="3374267"/>
                  <a:pt x="-6144" y="3421987"/>
                  <a:pt x="19495" y="3457328"/>
                </a:cubicBezTo>
                <a:cubicBezTo>
                  <a:pt x="322391" y="3888556"/>
                  <a:pt x="2402206" y="6765996"/>
                  <a:pt x="2402206" y="6765996"/>
                </a:cubicBezTo>
                <a:cubicBezTo>
                  <a:pt x="2415108" y="6783864"/>
                  <a:pt x="2435793" y="6794466"/>
                  <a:pt x="2457832" y="6794507"/>
                </a:cubicBezTo>
                <a:close/>
              </a:path>
            </a:pathLst>
          </a:custGeom>
          <a:solidFill>
            <a:schemeClr val="accent2"/>
          </a:solidFill>
          <a:ln w="6350" cap="flat">
            <a:noFill/>
            <a:prstDash val="solid"/>
            <a:miter/>
          </a:ln>
        </p:spPr>
        <p:txBody>
          <a:bodyPr rtlCol="0" anchor="ctr"/>
          <a:lstStyle/>
          <a:p>
            <a:endParaRPr lang="en-US" sz="1013" b="0" i="0">
              <a:latin typeface="Palatino Linotype" panose="02040502050505030304" pitchFamily="18" charset="0"/>
            </a:endParaRPr>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Diamond Shape</a:t>
            </a:r>
          </a:p>
        </p:txBody>
      </p:sp>
      <p:sp>
        <p:nvSpPr>
          <p:cNvPr id="16" name="TextBox 15">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7" name="TextBox 16">
            <a:extLst>
              <a:ext uri="{FF2B5EF4-FFF2-40B4-BE49-F238E27FC236}">
                <a16:creationId xmlns:a16="http://schemas.microsoft.com/office/drawing/2014/main" id="{5B514BC9-F668-9E41-9E32-80058577290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1471391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p:nvSpPr>
        <p:spPr>
          <a:xfrm>
            <a:off x="373870" y="482600"/>
            <a:ext cx="8427231"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2044162"/>
            <a:ext cx="8629650" cy="276968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r>
              <a:rPr lang="en-US" sz="800" b="0" i="0" dirty="0">
                <a:solidFill>
                  <a:srgbClr val="808080"/>
                </a:solidFill>
                <a:latin typeface="Girl Scout Display Light" panose="02020003000000000000" pitchFamily="18" charset="0"/>
              </a:rPr>
              <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0" name="Freeform 9">
            <a:extLst>
              <a:ext uri="{FF2B5EF4-FFF2-40B4-BE49-F238E27FC236}">
                <a16:creationId xmlns:a16="http://schemas.microsoft.com/office/drawing/2014/main" id="{3A62F592-BBA7-7041-83C1-26998B7E0E10}"/>
              </a:ext>
            </a:extLst>
          </p:cNvPr>
          <p:cNvSpPr>
            <a:spLocks noChangeAspect="1"/>
          </p:cNvSpPr>
          <p:nvPr userDrawn="1"/>
        </p:nvSpPr>
        <p:spPr>
          <a:xfrm>
            <a:off x="373870" y="482600"/>
            <a:ext cx="8427231" cy="6096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latin typeface="Palatino Linotype" panose="02040502050505030304" pitchFamily="18" charset="0"/>
            </a:endParaRPr>
          </a:p>
        </p:txBody>
      </p:sp>
      <p:sp>
        <p:nvSpPr>
          <p:cNvPr id="13" name="TextBox 12">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Statement Slide - Capsule Shape</a:t>
            </a:r>
          </a:p>
        </p:txBody>
      </p:sp>
      <p:sp>
        <p:nvSpPr>
          <p:cNvPr id="16" name="TextBox 15">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17" name="TextBox 16">
            <a:extLst>
              <a:ext uri="{FF2B5EF4-FFF2-40B4-BE49-F238E27FC236}">
                <a16:creationId xmlns:a16="http://schemas.microsoft.com/office/drawing/2014/main" id="{78EFCA51-C3B8-754A-89E9-1156D9F72876}"/>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r>
              <a:rPr lang="en-US" sz="800" b="0" i="0">
                <a:solidFill>
                  <a:srgbClr val="808080"/>
                </a:solidFill>
                <a:latin typeface="Palatino Linotype" panose="02040502050505030304" pitchFamily="18" charset="0"/>
              </a:rPr>
              <a:t/>
            </a:r>
            <a:br>
              <a:rPr lang="en-US" sz="800" b="0" i="0">
                <a:solidFill>
                  <a:srgbClr val="808080"/>
                </a:solidFill>
                <a:latin typeface="Palatino Linotype" panose="02040502050505030304" pitchFamily="18" charset="0"/>
              </a:rPr>
            </a:br>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Slide Text</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9256582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Back Cover - Octagon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Octagon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7D654813-11F5-0A46-804F-9F7212D157DC}"/>
              </a:ext>
            </a:extLst>
          </p:cNvPr>
          <p:cNvSpPr>
            <a:spLocks noGrp="1"/>
          </p:cNvSpPr>
          <p:nvPr>
            <p:ph type="pic" sz="quarter" idx="21" hasCustomPrompt="1"/>
          </p:nvPr>
        </p:nvSpPr>
        <p:spPr>
          <a:xfrm>
            <a:off x="215780" y="209816"/>
            <a:ext cx="4203821" cy="6411413"/>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BA3EDE47-36C0-6F40-879F-A5B7342DA487}"/>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2D1E6B5-CA5E-FA45-9F70-6BF134B4A746}"/>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4CEFB27-A490-D04D-AB42-23CCAB0C87A7}"/>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6EB38301-C1E3-E347-A722-AF9AAF43329B}"/>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41532C96-1BEC-4942-9B33-819442A2F76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Octagon Frame</a:t>
            </a:r>
          </a:p>
        </p:txBody>
      </p:sp>
      <p:sp>
        <p:nvSpPr>
          <p:cNvPr id="22" name="TextBox 21">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Rectangle 23">
            <a:extLst>
              <a:ext uri="{FF2B5EF4-FFF2-40B4-BE49-F238E27FC236}">
                <a16:creationId xmlns:a16="http://schemas.microsoft.com/office/drawing/2014/main" id="{BA3EDE47-36C0-6F40-879F-A5B7342DA487}"/>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E2D1E6B5-CA5E-FA45-9F70-6BF134B4A746}"/>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6" name="Rounded Rectangle 25">
            <a:extLst>
              <a:ext uri="{FF2B5EF4-FFF2-40B4-BE49-F238E27FC236}">
                <a16:creationId xmlns:a16="http://schemas.microsoft.com/office/drawing/2014/main" id="{44CEFB27-A490-D04D-AB42-23CCAB0C87A7}"/>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7" name="TextBox 26">
            <a:extLst>
              <a:ext uri="{FF2B5EF4-FFF2-40B4-BE49-F238E27FC236}">
                <a16:creationId xmlns:a16="http://schemas.microsoft.com/office/drawing/2014/main" id="{6EB38301-C1E3-E347-A722-AF9AAF43329B}"/>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Octagon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7329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260335"/>
            <a:ext cx="4222750" cy="6375367"/>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23CA3669-0846-214B-8649-F378AD0C89C4}"/>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Barrel Frame</a:t>
            </a:r>
          </a:p>
        </p:txBody>
      </p:sp>
      <p:sp>
        <p:nvSpPr>
          <p:cNvPr id="22" name="TextBox 21">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Rectangle 23">
            <a:extLst>
              <a:ext uri="{FF2B5EF4-FFF2-40B4-BE49-F238E27FC236}">
                <a16:creationId xmlns:a16="http://schemas.microsoft.com/office/drawing/2014/main" id="{2814C37A-AF7A-BD42-986A-B062F0EB9B27}"/>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10711BAE-31A7-9C44-AB58-6B085AE25F35}"/>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6" name="Rounded Rectangle 25">
            <a:extLst>
              <a:ext uri="{FF2B5EF4-FFF2-40B4-BE49-F238E27FC236}">
                <a16:creationId xmlns:a16="http://schemas.microsoft.com/office/drawing/2014/main" id="{8CCE84EA-616A-994B-B06D-A127CC6B2D0A}"/>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7" name="TextBox 26">
            <a:extLst>
              <a:ext uri="{FF2B5EF4-FFF2-40B4-BE49-F238E27FC236}">
                <a16:creationId xmlns:a16="http://schemas.microsoft.com/office/drawing/2014/main" id="{DD66FBB7-64D6-6A40-9BA8-D2D1C782F8E8}"/>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57187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228599"/>
            <a:ext cx="4230026" cy="64008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0DB65293-7845-DF42-8148-ECB7C12F29F2}"/>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18168A92-0A15-5E49-9586-D98024FDB0AA}"/>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0" name="Rounded Rectangle 19">
            <a:extLst>
              <a:ext uri="{FF2B5EF4-FFF2-40B4-BE49-F238E27FC236}">
                <a16:creationId xmlns:a16="http://schemas.microsoft.com/office/drawing/2014/main" id="{E77DAAD5-E7A7-7B49-A630-4583EEB2AF3C}"/>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1" name="Rectangle 20">
            <a:extLst>
              <a:ext uri="{FF2B5EF4-FFF2-40B4-BE49-F238E27FC236}">
                <a16:creationId xmlns:a16="http://schemas.microsoft.com/office/drawing/2014/main" id="{9D4E58EF-DD3D-5846-8306-FA76B74F7CB1}"/>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TextBox 2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Pennant Frame</a:t>
            </a:r>
          </a:p>
        </p:txBody>
      </p:sp>
      <p:sp>
        <p:nvSpPr>
          <p:cNvPr id="23" name="TextBox 22">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TextBox 23">
            <a:extLst>
              <a:ext uri="{FF2B5EF4-FFF2-40B4-BE49-F238E27FC236}">
                <a16:creationId xmlns:a16="http://schemas.microsoft.com/office/drawing/2014/main" id="{E7D5B80E-FC3B-8C44-8AEF-6404DDC06E17}"/>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402210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Back Cover - Hexagon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Hexagon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2" name="Picture Placeholder 8">
            <a:extLst>
              <a:ext uri="{FF2B5EF4-FFF2-40B4-BE49-F238E27FC236}">
                <a16:creationId xmlns:a16="http://schemas.microsoft.com/office/drawing/2014/main" id="{15CD6924-C9D7-DF4B-917B-6E7BEE9F7C1F}"/>
              </a:ext>
            </a:extLst>
          </p:cNvPr>
          <p:cNvSpPr>
            <a:spLocks noGrp="1"/>
          </p:cNvSpPr>
          <p:nvPr>
            <p:ph type="pic" sz="quarter" idx="21" hasCustomPrompt="1"/>
          </p:nvPr>
        </p:nvSpPr>
        <p:spPr>
          <a:xfrm>
            <a:off x="196850" y="228600"/>
            <a:ext cx="4222751" cy="6393213"/>
          </a:xfrm>
          <a:custGeom>
            <a:avLst/>
            <a:gdLst>
              <a:gd name="connsiteX0" fmla="*/ 1449285 w 4222751"/>
              <a:gd name="connsiteY0" fmla="*/ 0 h 4794910"/>
              <a:gd name="connsiteX1" fmla="*/ 2438400 w 4222751"/>
              <a:gd name="connsiteY1" fmla="*/ 0 h 4794910"/>
              <a:gd name="connsiteX2" fmla="*/ 2438400 w 4222751"/>
              <a:gd name="connsiteY2" fmla="*/ 1653 h 4794910"/>
              <a:gd name="connsiteX3" fmla="*/ 2773466 w 4222751"/>
              <a:gd name="connsiteY3" fmla="*/ 1653 h 4794910"/>
              <a:gd name="connsiteX4" fmla="*/ 2907983 w 4222751"/>
              <a:gd name="connsiteY4" fmla="*/ 79191 h 4794910"/>
              <a:gd name="connsiteX5" fmla="*/ 4202045 w 4222751"/>
              <a:gd name="connsiteY5" fmla="*/ 2320743 h 4794910"/>
              <a:gd name="connsiteX6" fmla="*/ 4202045 w 4222751"/>
              <a:gd name="connsiteY6" fmla="*/ 2475819 h 4794910"/>
              <a:gd name="connsiteX7" fmla="*/ 2907395 w 4222751"/>
              <a:gd name="connsiteY7" fmla="*/ 4717372 h 4794910"/>
              <a:gd name="connsiteX8" fmla="*/ 2773466 w 4222751"/>
              <a:gd name="connsiteY8" fmla="*/ 4794910 h 4794910"/>
              <a:gd name="connsiteX9" fmla="*/ 1784351 w 4222751"/>
              <a:gd name="connsiteY9" fmla="*/ 4794910 h 4794910"/>
              <a:gd name="connsiteX10" fmla="*/ 1784351 w 4222751"/>
              <a:gd name="connsiteY10" fmla="*/ 4793257 h 4794910"/>
              <a:gd name="connsiteX11" fmla="*/ 1449285 w 4222751"/>
              <a:gd name="connsiteY11" fmla="*/ 4793257 h 4794910"/>
              <a:gd name="connsiteX12" fmla="*/ 1314768 w 4222751"/>
              <a:gd name="connsiteY12" fmla="*/ 4715719 h 4794910"/>
              <a:gd name="connsiteX13" fmla="*/ 20706 w 4222751"/>
              <a:gd name="connsiteY13" fmla="*/ 2474167 h 4794910"/>
              <a:gd name="connsiteX14" fmla="*/ 20706 w 4222751"/>
              <a:gd name="connsiteY14" fmla="*/ 2319091 h 4794910"/>
              <a:gd name="connsiteX15" fmla="*/ 1315356 w 4222751"/>
              <a:gd name="connsiteY15" fmla="*/ 77538 h 4794910"/>
              <a:gd name="connsiteX16" fmla="*/ 1449285 w 4222751"/>
              <a:gd name="connsiteY16" fmla="*/ 0 h 47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22751" h="4794910">
                <a:moveTo>
                  <a:pt x="1449285" y="0"/>
                </a:moveTo>
                <a:lnTo>
                  <a:pt x="2438400" y="0"/>
                </a:lnTo>
                <a:lnTo>
                  <a:pt x="2438400" y="1653"/>
                </a:lnTo>
                <a:lnTo>
                  <a:pt x="2773466" y="1653"/>
                </a:lnTo>
                <a:cubicBezTo>
                  <a:pt x="2828683" y="1653"/>
                  <a:pt x="2879787" y="31023"/>
                  <a:pt x="2907983" y="79191"/>
                </a:cubicBezTo>
                <a:lnTo>
                  <a:pt x="4202045" y="2320743"/>
                </a:lnTo>
                <a:cubicBezTo>
                  <a:pt x="4229653" y="2368911"/>
                  <a:pt x="4229653" y="2427652"/>
                  <a:pt x="4202045" y="2475819"/>
                </a:cubicBezTo>
                <a:lnTo>
                  <a:pt x="2907395" y="4717372"/>
                </a:lnTo>
                <a:cubicBezTo>
                  <a:pt x="2879787" y="4764952"/>
                  <a:pt x="2828683" y="4794910"/>
                  <a:pt x="2773466" y="4794910"/>
                </a:cubicBezTo>
                <a:lnTo>
                  <a:pt x="1784351" y="4794910"/>
                </a:lnTo>
                <a:lnTo>
                  <a:pt x="1784351" y="4793257"/>
                </a:lnTo>
                <a:lnTo>
                  <a:pt x="1449285" y="4793257"/>
                </a:lnTo>
                <a:cubicBezTo>
                  <a:pt x="1394068" y="4793257"/>
                  <a:pt x="1342964" y="4763887"/>
                  <a:pt x="1314768" y="4715719"/>
                </a:cubicBezTo>
                <a:lnTo>
                  <a:pt x="20706" y="2474167"/>
                </a:lnTo>
                <a:cubicBezTo>
                  <a:pt x="-6902" y="2425999"/>
                  <a:pt x="-6902" y="2367258"/>
                  <a:pt x="20706" y="2319091"/>
                </a:cubicBezTo>
                <a:lnTo>
                  <a:pt x="1315356" y="77538"/>
                </a:lnTo>
                <a:cubicBezTo>
                  <a:pt x="1342964" y="29958"/>
                  <a:pt x="1394068" y="0"/>
                  <a:pt x="144928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77BA094F-35EA-7545-AF12-8FF701576C02}"/>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F5281AC4-C469-CE4C-8BAC-20C6C51D9749}"/>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0DB65293-7845-DF42-8148-ECB7C12F29F2}"/>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9" name="Freeform 18">
            <a:extLst>
              <a:ext uri="{FF2B5EF4-FFF2-40B4-BE49-F238E27FC236}">
                <a16:creationId xmlns:a16="http://schemas.microsoft.com/office/drawing/2014/main" id="{18168A92-0A15-5E49-9586-D98024FDB0AA}"/>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0" name="Rounded Rectangle 19">
            <a:extLst>
              <a:ext uri="{FF2B5EF4-FFF2-40B4-BE49-F238E27FC236}">
                <a16:creationId xmlns:a16="http://schemas.microsoft.com/office/drawing/2014/main" id="{E77DAAD5-E7A7-7B49-A630-4583EEB2AF3C}"/>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1" name="Rectangle 20">
            <a:extLst>
              <a:ext uri="{FF2B5EF4-FFF2-40B4-BE49-F238E27FC236}">
                <a16:creationId xmlns:a16="http://schemas.microsoft.com/office/drawing/2014/main" id="{9D4E58EF-DD3D-5846-8306-FA76B74F7CB1}"/>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TextBox 21">
            <a:extLst>
              <a:ext uri="{FF2B5EF4-FFF2-40B4-BE49-F238E27FC236}">
                <a16:creationId xmlns:a16="http://schemas.microsoft.com/office/drawing/2014/main" id="{82C65BEA-88D7-784E-A098-0C624930752A}"/>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Hexagon Frame</a:t>
            </a:r>
          </a:p>
        </p:txBody>
      </p:sp>
      <p:sp>
        <p:nvSpPr>
          <p:cNvPr id="23" name="TextBox 22">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TextBox 23">
            <a:extLst>
              <a:ext uri="{FF2B5EF4-FFF2-40B4-BE49-F238E27FC236}">
                <a16:creationId xmlns:a16="http://schemas.microsoft.com/office/drawing/2014/main" id="{F5281AC4-C469-CE4C-8BAC-20C6C51D9749}"/>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Hexagon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1244511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5240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228599"/>
            <a:ext cx="4222750" cy="6417371"/>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095620CA-3EA4-7C48-A083-A51493C5440E}"/>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5240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Notched Frame</a:t>
            </a:r>
          </a:p>
        </p:txBody>
      </p:sp>
      <p:sp>
        <p:nvSpPr>
          <p:cNvPr id="22" name="TextBox 21">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Rectangle 23">
            <a:extLst>
              <a:ext uri="{FF2B5EF4-FFF2-40B4-BE49-F238E27FC236}">
                <a16:creationId xmlns:a16="http://schemas.microsoft.com/office/drawing/2014/main" id="{F8D1B7C5-866A-0447-9F98-E3E1EA384060}"/>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E8FDA05A-9D01-D845-B7D1-60DDC18B7CB3}"/>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6" name="Rounded Rectangle 25">
            <a:extLst>
              <a:ext uri="{FF2B5EF4-FFF2-40B4-BE49-F238E27FC236}">
                <a16:creationId xmlns:a16="http://schemas.microsoft.com/office/drawing/2014/main" id="{023279B9-7333-A440-8AAF-FF5CF21D4632}"/>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7" name="TextBox 26">
            <a:extLst>
              <a:ext uri="{FF2B5EF4-FFF2-40B4-BE49-F238E27FC236}">
                <a16:creationId xmlns:a16="http://schemas.microsoft.com/office/drawing/2014/main" id="{E9C4F6A0-2981-0B40-9D51-1DE44ADBCC4C}"/>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76442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Back Cover - Ova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Oval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EEEB6EA4-9EDC-1E4E-B43A-74EBEB77E5F8}"/>
              </a:ext>
            </a:extLst>
          </p:cNvPr>
          <p:cNvSpPr>
            <a:spLocks noGrp="1"/>
          </p:cNvSpPr>
          <p:nvPr>
            <p:ph type="pic" sz="quarter" idx="21" hasCustomPrompt="1"/>
          </p:nvPr>
        </p:nvSpPr>
        <p:spPr>
          <a:xfrm>
            <a:off x="190501" y="202068"/>
            <a:ext cx="4229100" cy="6426499"/>
          </a:xfrm>
          <a:custGeom>
            <a:avLst/>
            <a:gdLst>
              <a:gd name="connsiteX0" fmla="*/ 1925395 w 3850789"/>
              <a:gd name="connsiteY0" fmla="*/ 0 h 4819874"/>
              <a:gd name="connsiteX1" fmla="*/ 3850789 w 3850789"/>
              <a:gd name="connsiteY1" fmla="*/ 2409937 h 4819874"/>
              <a:gd name="connsiteX2" fmla="*/ 1925395 w 3850789"/>
              <a:gd name="connsiteY2" fmla="*/ 4819874 h 4819874"/>
              <a:gd name="connsiteX3" fmla="*/ 0 w 3850789"/>
              <a:gd name="connsiteY3" fmla="*/ 2409937 h 4819874"/>
              <a:gd name="connsiteX4" fmla="*/ 1925395 w 3850789"/>
              <a:gd name="connsiteY4" fmla="*/ 0 h 48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789" h="4819874">
                <a:moveTo>
                  <a:pt x="1925395" y="0"/>
                </a:moveTo>
                <a:cubicBezTo>
                  <a:pt x="2988795" y="0"/>
                  <a:pt x="3850789" y="1078832"/>
                  <a:pt x="3850789" y="2409937"/>
                </a:cubicBezTo>
                <a:cubicBezTo>
                  <a:pt x="3850789" y="3741043"/>
                  <a:pt x="2988795" y="4819874"/>
                  <a:pt x="1925395" y="4819874"/>
                </a:cubicBezTo>
                <a:cubicBezTo>
                  <a:pt x="861995" y="4819874"/>
                  <a:pt x="0" y="3741043"/>
                  <a:pt x="0" y="2409937"/>
                </a:cubicBezTo>
                <a:cubicBezTo>
                  <a:pt x="0" y="1078832"/>
                  <a:pt x="861995" y="0"/>
                  <a:pt x="192539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2" name="Title 5">
            <a:extLst>
              <a:ext uri="{FF2B5EF4-FFF2-40B4-BE49-F238E27FC236}">
                <a16:creationId xmlns:a16="http://schemas.microsoft.com/office/drawing/2014/main" id="{530A3B54-32E4-2744-950D-45C6311D682B}"/>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extBox 12">
            <a:extLst>
              <a:ext uri="{FF2B5EF4-FFF2-40B4-BE49-F238E27FC236}">
                <a16:creationId xmlns:a16="http://schemas.microsoft.com/office/drawing/2014/main" id="{62DDBA89-7652-A447-836F-A033349E6B4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D0587FD6-17A8-6249-B45B-9C5F375313B5}"/>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82C65BEA-88D7-784E-A098-0C624930752A}"/>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Oval Frame</a:t>
            </a:r>
          </a:p>
        </p:txBody>
      </p:sp>
      <p:sp>
        <p:nvSpPr>
          <p:cNvPr id="17" name="TextBox 16">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Rectangle 23">
            <a:extLst>
              <a:ext uri="{FF2B5EF4-FFF2-40B4-BE49-F238E27FC236}">
                <a16:creationId xmlns:a16="http://schemas.microsoft.com/office/drawing/2014/main" id="{1FECBE2D-8B4B-D149-81F4-F3E8CDF52A75}"/>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00E162F1-94F9-BD41-B4AE-5196E1C66D24}"/>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6" name="Rounded Rectangle 25">
            <a:extLst>
              <a:ext uri="{FF2B5EF4-FFF2-40B4-BE49-F238E27FC236}">
                <a16:creationId xmlns:a16="http://schemas.microsoft.com/office/drawing/2014/main" id="{D40EB2FA-B786-BE44-B490-BC257D7D16E2}"/>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7" name="TextBox 26">
            <a:extLst>
              <a:ext uri="{FF2B5EF4-FFF2-40B4-BE49-F238E27FC236}">
                <a16:creationId xmlns:a16="http://schemas.microsoft.com/office/drawing/2014/main" id="{62DDBA89-7652-A447-836F-A033349E6B4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Oval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913185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 BY SIDE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457200"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457200"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457200"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1" name="Text Placeholder 5">
            <a:extLst>
              <a:ext uri="{FF2B5EF4-FFF2-40B4-BE49-F238E27FC236}">
                <a16:creationId xmlns:a16="http://schemas.microsoft.com/office/drawing/2014/main" id="{F3DC7827-5A42-4D57-AB98-DC47C0B3D5F8}"/>
              </a:ext>
            </a:extLst>
          </p:cNvPr>
          <p:cNvSpPr>
            <a:spLocks noGrp="1"/>
          </p:cNvSpPr>
          <p:nvPr>
            <p:ph type="body" sz="quarter" idx="12" hasCustomPrompt="1"/>
          </p:nvPr>
        </p:nvSpPr>
        <p:spPr>
          <a:xfrm>
            <a:off x="3286125"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5" name="Straight Connector 14">
            <a:extLst>
              <a:ext uri="{FF2B5EF4-FFF2-40B4-BE49-F238E27FC236}">
                <a16:creationId xmlns:a16="http://schemas.microsoft.com/office/drawing/2014/main" id="{BBBEB29B-D0DF-4816-B4DE-29BFAD130A38}"/>
              </a:ext>
            </a:extLst>
          </p:cNvPr>
          <p:cNvCxnSpPr>
            <a:cxnSpLocks/>
          </p:cNvCxnSpPr>
          <p:nvPr userDrawn="1"/>
        </p:nvCxnSpPr>
        <p:spPr>
          <a:xfrm>
            <a:off x="3286125"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13BC9725-9963-4C6E-B2B7-3AEC4009CB0A}"/>
              </a:ext>
            </a:extLst>
          </p:cNvPr>
          <p:cNvSpPr>
            <a:spLocks noGrp="1"/>
          </p:cNvSpPr>
          <p:nvPr>
            <p:ph type="body" sz="quarter" idx="13"/>
          </p:nvPr>
        </p:nvSpPr>
        <p:spPr>
          <a:xfrm>
            <a:off x="3286125"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7" name="Text Placeholder 5">
            <a:extLst>
              <a:ext uri="{FF2B5EF4-FFF2-40B4-BE49-F238E27FC236}">
                <a16:creationId xmlns:a16="http://schemas.microsoft.com/office/drawing/2014/main" id="{1D893448-B537-48A1-83FF-EFE5FDEFD8E9}"/>
              </a:ext>
            </a:extLst>
          </p:cNvPr>
          <p:cNvSpPr>
            <a:spLocks noGrp="1"/>
          </p:cNvSpPr>
          <p:nvPr>
            <p:ph type="body" sz="quarter" idx="14" hasCustomPrompt="1"/>
          </p:nvPr>
        </p:nvSpPr>
        <p:spPr>
          <a:xfrm>
            <a:off x="6115050"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8" name="Straight Connector 17">
            <a:extLst>
              <a:ext uri="{FF2B5EF4-FFF2-40B4-BE49-F238E27FC236}">
                <a16:creationId xmlns:a16="http://schemas.microsoft.com/office/drawing/2014/main" id="{610FB0AC-3FC6-49F8-B68B-A9D9A27435A3}"/>
              </a:ext>
            </a:extLst>
          </p:cNvPr>
          <p:cNvCxnSpPr>
            <a:cxnSpLocks/>
          </p:cNvCxnSpPr>
          <p:nvPr userDrawn="1"/>
        </p:nvCxnSpPr>
        <p:spPr>
          <a:xfrm>
            <a:off x="6115050"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04E1851B-D727-4639-BE2D-9DBED9622F93}"/>
              </a:ext>
            </a:extLst>
          </p:cNvPr>
          <p:cNvSpPr>
            <a:spLocks noGrp="1"/>
          </p:cNvSpPr>
          <p:nvPr>
            <p:ph type="body" sz="quarter" idx="15"/>
          </p:nvPr>
        </p:nvSpPr>
        <p:spPr>
          <a:xfrm>
            <a:off x="6115050"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4" name="Rectangle 13">
            <a:extLst>
              <a:ext uri="{FF2B5EF4-FFF2-40B4-BE49-F238E27FC236}">
                <a16:creationId xmlns:a16="http://schemas.microsoft.com/office/drawing/2014/main" id="{970A5683-3F08-4CB8-B44C-2BFCA357A8E7}"/>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0273722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Back Cover - Diamon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0587FD6-17A8-6249-B45B-9C5F375313B5}"/>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Diamond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9" name="Rectangle 18">
            <a:extLst>
              <a:ext uri="{FF2B5EF4-FFF2-40B4-BE49-F238E27FC236}">
                <a16:creationId xmlns:a16="http://schemas.microsoft.com/office/drawing/2014/main" id="{1FECBE2D-8B4B-D149-81F4-F3E8CDF52A75}"/>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00E162F1-94F9-BD41-B4AE-5196E1C66D24}"/>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D40EB2FA-B786-BE44-B490-BC257D7D16E2}"/>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1C6153B-41D6-3E46-9C48-C30B941A5D59}"/>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Picture Placeholder 9">
            <a:extLst>
              <a:ext uri="{FF2B5EF4-FFF2-40B4-BE49-F238E27FC236}">
                <a16:creationId xmlns:a16="http://schemas.microsoft.com/office/drawing/2014/main" id="{361F03FA-4917-5545-818F-CCC6FD6D0BF1}"/>
              </a:ext>
            </a:extLst>
          </p:cNvPr>
          <p:cNvSpPr>
            <a:spLocks noGrp="1"/>
          </p:cNvSpPr>
          <p:nvPr>
            <p:ph type="pic" sz="quarter" idx="21" hasCustomPrompt="1"/>
          </p:nvPr>
        </p:nvSpPr>
        <p:spPr>
          <a:xfrm>
            <a:off x="183423" y="241639"/>
            <a:ext cx="4205154" cy="6454739"/>
          </a:xfrm>
          <a:custGeom>
            <a:avLst/>
            <a:gdLst>
              <a:gd name="connsiteX0" fmla="*/ 2126598 w 4205154"/>
              <a:gd name="connsiteY0" fmla="*/ 729 h 4841054"/>
              <a:gd name="connsiteX1" fmla="*/ 2171044 w 4205154"/>
              <a:gd name="connsiteY1" fmla="*/ 23951 h 4841054"/>
              <a:gd name="connsiteX2" fmla="*/ 4191844 w 4205154"/>
              <a:gd name="connsiteY2" fmla="*/ 2385667 h 4841054"/>
              <a:gd name="connsiteX3" fmla="*/ 4191844 w 4205154"/>
              <a:gd name="connsiteY3" fmla="*/ 2455725 h 4841054"/>
              <a:gd name="connsiteX4" fmla="*/ 2170432 w 4205154"/>
              <a:gd name="connsiteY4" fmla="*/ 4817441 h 4841054"/>
              <a:gd name="connsiteX5" fmla="*/ 2155744 w 4205154"/>
              <a:gd name="connsiteY5" fmla="*/ 4829895 h 4841054"/>
              <a:gd name="connsiteX6" fmla="*/ 2060273 w 4205154"/>
              <a:gd name="connsiteY6" fmla="*/ 4817441 h 4841054"/>
              <a:gd name="connsiteX7" fmla="*/ 13770 w 4205154"/>
              <a:gd name="connsiteY7" fmla="*/ 2460395 h 4841054"/>
              <a:gd name="connsiteX8" fmla="*/ 13770 w 4205154"/>
              <a:gd name="connsiteY8" fmla="*/ 2389819 h 4841054"/>
              <a:gd name="connsiteX9" fmla="*/ 2060273 w 4205154"/>
              <a:gd name="connsiteY9" fmla="*/ 23951 h 4841054"/>
              <a:gd name="connsiteX10" fmla="*/ 2076185 w 4205154"/>
              <a:gd name="connsiteY10" fmla="*/ 10978 h 4841054"/>
              <a:gd name="connsiteX11" fmla="*/ 2126598 w 4205154"/>
              <a:gd name="connsiteY11" fmla="*/ 729 h 48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5154" h="4841054">
                <a:moveTo>
                  <a:pt x="2126598" y="729"/>
                </a:moveTo>
                <a:cubicBezTo>
                  <a:pt x="2143810" y="3064"/>
                  <a:pt x="2160028" y="10978"/>
                  <a:pt x="2171044" y="23951"/>
                </a:cubicBezTo>
                <a:lnTo>
                  <a:pt x="4191844" y="2385667"/>
                </a:lnTo>
                <a:cubicBezTo>
                  <a:pt x="4209591" y="2406425"/>
                  <a:pt x="4209591" y="2434967"/>
                  <a:pt x="4191844" y="2455725"/>
                </a:cubicBezTo>
                <a:lnTo>
                  <a:pt x="2170432" y="4817441"/>
                </a:lnTo>
                <a:cubicBezTo>
                  <a:pt x="2166148" y="4822111"/>
                  <a:pt x="2161252" y="4826263"/>
                  <a:pt x="2155744" y="4829895"/>
                </a:cubicBezTo>
                <a:cubicBezTo>
                  <a:pt x="2125145" y="4848577"/>
                  <a:pt x="2082305" y="4843388"/>
                  <a:pt x="2060273" y="4817441"/>
                </a:cubicBezTo>
                <a:lnTo>
                  <a:pt x="13770" y="2460395"/>
                </a:lnTo>
                <a:cubicBezTo>
                  <a:pt x="-4590" y="2439637"/>
                  <a:pt x="-4590" y="2411095"/>
                  <a:pt x="13770" y="2389819"/>
                </a:cubicBezTo>
                <a:lnTo>
                  <a:pt x="2060273" y="23951"/>
                </a:lnTo>
                <a:cubicBezTo>
                  <a:pt x="2065169" y="19281"/>
                  <a:pt x="2070065" y="14610"/>
                  <a:pt x="2076185" y="10978"/>
                </a:cubicBezTo>
                <a:cubicBezTo>
                  <a:pt x="2091179" y="1637"/>
                  <a:pt x="2109386" y="-1606"/>
                  <a:pt x="2126598" y="729"/>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3" name="Title 5">
            <a:extLst>
              <a:ext uri="{FF2B5EF4-FFF2-40B4-BE49-F238E27FC236}">
                <a16:creationId xmlns:a16="http://schemas.microsoft.com/office/drawing/2014/main" id="{85C6F856-2BF4-4748-84F9-D3313E92FDE6}"/>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38ADF16F-7023-574E-AC1D-A657DC737EA3}"/>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D0587FD6-17A8-6249-B45B-9C5F375313B5}"/>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7" name="TextBox 16">
            <a:extLst>
              <a:ext uri="{FF2B5EF4-FFF2-40B4-BE49-F238E27FC236}">
                <a16:creationId xmlns:a16="http://schemas.microsoft.com/office/drawing/2014/main" id="{82C65BEA-88D7-784E-A098-0C624930752A}"/>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Diamond Frame</a:t>
            </a:r>
          </a:p>
        </p:txBody>
      </p:sp>
      <p:sp>
        <p:nvSpPr>
          <p:cNvPr id="22" name="TextBox 21">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4" name="Rectangle 23">
            <a:extLst>
              <a:ext uri="{FF2B5EF4-FFF2-40B4-BE49-F238E27FC236}">
                <a16:creationId xmlns:a16="http://schemas.microsoft.com/office/drawing/2014/main" id="{1FECBE2D-8B4B-D149-81F4-F3E8CDF52A75}"/>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5" name="Freeform 24">
            <a:extLst>
              <a:ext uri="{FF2B5EF4-FFF2-40B4-BE49-F238E27FC236}">
                <a16:creationId xmlns:a16="http://schemas.microsoft.com/office/drawing/2014/main" id="{00E162F1-94F9-BD41-B4AE-5196E1C66D24}"/>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6" name="Rounded Rectangle 25">
            <a:extLst>
              <a:ext uri="{FF2B5EF4-FFF2-40B4-BE49-F238E27FC236}">
                <a16:creationId xmlns:a16="http://schemas.microsoft.com/office/drawing/2014/main" id="{D40EB2FA-B786-BE44-B490-BC257D7D16E2}"/>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7" name="TextBox 26">
            <a:extLst>
              <a:ext uri="{FF2B5EF4-FFF2-40B4-BE49-F238E27FC236}">
                <a16:creationId xmlns:a16="http://schemas.microsoft.com/office/drawing/2014/main" id="{38ADF16F-7023-574E-AC1D-A657DC737EA3}"/>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Diamond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4292210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TextBox 8">
            <a:extLst>
              <a:ext uri="{FF2B5EF4-FFF2-40B4-BE49-F238E27FC236}">
                <a16:creationId xmlns:a16="http://schemas.microsoft.com/office/drawing/2014/main" id="{82C65BEA-88D7-784E-A098-0C624930752A}"/>
              </a:ext>
            </a:extLst>
          </p:cNvPr>
          <p:cNvSpPr txBox="1"/>
          <p:nvPr/>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80" y="259858"/>
            <a:ext cx="4175921" cy="6357313"/>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5036620"/>
            <a:ext cx="4229100" cy="1123952"/>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10" y="4106475"/>
            <a:ext cx="4237781" cy="920003"/>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6A94FD83-4DDC-134A-A50E-F4A6574F214D}"/>
              </a:ext>
            </a:extLst>
          </p:cNvPr>
          <p:cNvSpPr/>
          <p:nvPr userDrawn="1"/>
        </p:nvSpPr>
        <p:spPr>
          <a:xfrm>
            <a:off x="0" y="0"/>
            <a:ext cx="457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2" name="TextBox 21">
            <a:extLst>
              <a:ext uri="{FF2B5EF4-FFF2-40B4-BE49-F238E27FC236}">
                <a16:creationId xmlns:a16="http://schemas.microsoft.com/office/drawing/2014/main" id="{82C65BEA-88D7-784E-A098-0C624930752A}"/>
              </a:ext>
            </a:extLst>
          </p:cNvPr>
          <p:cNvSpPr txBox="1"/>
          <p:nvPr userDrawn="1"/>
        </p:nvSpPr>
        <p:spPr>
          <a:xfrm>
            <a:off x="171450" y="-577515"/>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Back Cover Slide - Arch Frame</a:t>
            </a:r>
          </a:p>
        </p:txBody>
      </p:sp>
      <p:sp>
        <p:nvSpPr>
          <p:cNvPr id="24" name="TextBox 23">
            <a:extLst>
              <a:ext uri="{FF2B5EF4-FFF2-40B4-BE49-F238E27FC236}">
                <a16:creationId xmlns:a16="http://schemas.microsoft.com/office/drawing/2014/main" id="{C4F81B50-890C-D341-BB8E-A1A2BBD86E0E}"/>
              </a:ext>
            </a:extLst>
          </p:cNvPr>
          <p:cNvSpPr txBox="1"/>
          <p:nvPr userDrawn="1"/>
        </p:nvSpPr>
        <p:spPr>
          <a:xfrm>
            <a:off x="9290198" y="595423"/>
            <a:ext cx="0" cy="0"/>
          </a:xfrm>
          <a:prstGeom prst="rect">
            <a:avLst/>
          </a:prstGeom>
          <a:noFill/>
          <a:ln>
            <a:noFill/>
          </a:ln>
        </p:spPr>
        <p:txBody>
          <a:bodyPr vert="horz" wrap="none" lIns="68580" tIns="34290" rIns="68580" bIns="34290" rtlCol="0" anchor="ctr">
            <a:noAutofit/>
          </a:bodyPr>
          <a:lstStyle/>
          <a:p>
            <a:pPr algn="l"/>
            <a:endParaRPr lang="en-US" sz="1013" b="0" i="0">
              <a:latin typeface="Palatino Linotype" panose="02040502050505030304" pitchFamily="18" charset="0"/>
            </a:endParaRPr>
          </a:p>
        </p:txBody>
      </p:sp>
      <p:sp>
        <p:nvSpPr>
          <p:cNvPr id="25" name="Rectangle 24">
            <a:extLst>
              <a:ext uri="{FF2B5EF4-FFF2-40B4-BE49-F238E27FC236}">
                <a16:creationId xmlns:a16="http://schemas.microsoft.com/office/drawing/2014/main" id="{59CE07E8-832C-064B-A1C6-A1B16C8C8096}"/>
              </a:ext>
            </a:extLst>
          </p:cNvPr>
          <p:cNvSpPr/>
          <p:nvPr userDrawn="1"/>
        </p:nvSpPr>
        <p:spPr>
          <a:xfrm>
            <a:off x="4572000" y="0"/>
            <a:ext cx="457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26" name="Freeform 25">
            <a:extLst>
              <a:ext uri="{FF2B5EF4-FFF2-40B4-BE49-F238E27FC236}">
                <a16:creationId xmlns:a16="http://schemas.microsoft.com/office/drawing/2014/main" id="{8A11F0F8-67CE-8546-8BC4-04BCD2C83D4E}"/>
              </a:ext>
            </a:extLst>
          </p:cNvPr>
          <p:cNvSpPr/>
          <p:nvPr userDrawn="1"/>
        </p:nvSpPr>
        <p:spPr>
          <a:xfrm>
            <a:off x="4747913" y="257588"/>
            <a:ext cx="4222162" cy="2912465"/>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sz="1800" b="0" i="0">
              <a:latin typeface="Palatino Linotype" panose="02040502050505030304" pitchFamily="18" charset="0"/>
            </a:endParaRPr>
          </a:p>
        </p:txBody>
      </p:sp>
      <p:sp>
        <p:nvSpPr>
          <p:cNvPr id="27" name="Rounded Rectangle 26">
            <a:extLst>
              <a:ext uri="{FF2B5EF4-FFF2-40B4-BE49-F238E27FC236}">
                <a16:creationId xmlns:a16="http://schemas.microsoft.com/office/drawing/2014/main" id="{424E0484-0BF3-CD4A-98C7-61A201DFD6F9}"/>
              </a:ext>
            </a:extLst>
          </p:cNvPr>
          <p:cNvSpPr/>
          <p:nvPr userDrawn="1"/>
        </p:nvSpPr>
        <p:spPr>
          <a:xfrm>
            <a:off x="4730750" y="3657600"/>
            <a:ext cx="4222750" cy="297180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28" name="TextBox 27">
            <a:extLst>
              <a:ext uri="{FF2B5EF4-FFF2-40B4-BE49-F238E27FC236}">
                <a16:creationId xmlns:a16="http://schemas.microsoft.com/office/drawing/2014/main" id="{D39DEF92-D646-A54C-9023-4094659B416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Make sure the the Movement Service mark or Council Lockup is in </a:t>
            </a:r>
            <a:r>
              <a:rPr kumimoji="0" lang="en-US" sz="10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Palatino Linotype" panose="02040502050505030304" pitchFamily="18" charset="0"/>
              </a:rPr>
              <a:t>Use crop tool to fit image to shape.</a:t>
            </a:r>
          </a:p>
          <a:p>
            <a:pPr marL="91440"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Salutation</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32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Bottom</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Presenter Info</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10.5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38206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9" name="Rounded Rectangle 8">
            <a:extLst>
              <a:ext uri="{FF2B5EF4-FFF2-40B4-BE49-F238E27FC236}">
                <a16:creationId xmlns:a16="http://schemas.microsoft.com/office/drawing/2014/main" id="{DFE5ADAA-BA61-114D-AF70-D9759172C38A}"/>
              </a:ext>
            </a:extLst>
          </p:cNvPr>
          <p:cNvSpPr/>
          <p:nvPr/>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p:nvSpPr>
        <p:spPr>
          <a:xfrm>
            <a:off x="568759" y="561221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55768" y="1502415"/>
            <a:ext cx="3070390" cy="3836895"/>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406087" y="2206619"/>
            <a:ext cx="685323" cy="1037165"/>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5399636" y="931020"/>
            <a:ext cx="777874" cy="1037165"/>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449120" y="931020"/>
            <a:ext cx="572064" cy="1037165"/>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512110" y="931020"/>
            <a:ext cx="777874" cy="1037165"/>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7651100" y="931020"/>
            <a:ext cx="624057" cy="1037165"/>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04260" y="2420155"/>
            <a:ext cx="777874" cy="624069"/>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7646667" y="2206619"/>
            <a:ext cx="625633" cy="1037165"/>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6512110" y="2422059"/>
            <a:ext cx="777874" cy="653415"/>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4359292" y="3484762"/>
            <a:ext cx="777874" cy="1037165"/>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5411074" y="3448535"/>
            <a:ext cx="777874" cy="1037165"/>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513755" y="3418031"/>
            <a:ext cx="774587" cy="1037165"/>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4347853" y="4783874"/>
            <a:ext cx="777874" cy="1037165"/>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5437131" y="5030494"/>
            <a:ext cx="777874" cy="513420"/>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6472100" y="4736209"/>
            <a:ext cx="839875" cy="952576"/>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7598005" y="4620415"/>
            <a:ext cx="641023" cy="1068371"/>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7564846" y="3763120"/>
            <a:ext cx="777874" cy="371785"/>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p:nvSpPr>
        <p:spPr>
          <a:xfrm>
            <a:off x="568759" y="1003441"/>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dirty="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
        <p:nvSpPr>
          <p:cNvPr id="33" name="Rounded Rectangle 32">
            <a:extLst>
              <a:ext uri="{FF2B5EF4-FFF2-40B4-BE49-F238E27FC236}">
                <a16:creationId xmlns:a16="http://schemas.microsoft.com/office/drawing/2014/main" id="{DFE5ADAA-BA61-114D-AF70-D9759172C38A}"/>
              </a:ext>
            </a:extLst>
          </p:cNvPr>
          <p:cNvSpPr/>
          <p:nvPr userDrawn="1"/>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34" name="Text Placeholder 2">
            <a:extLst>
              <a:ext uri="{FF2B5EF4-FFF2-40B4-BE49-F238E27FC236}">
                <a16:creationId xmlns:a16="http://schemas.microsoft.com/office/drawing/2014/main" id="{8F792445-A5CC-F34D-9ED0-F26D0F63AC75}"/>
              </a:ext>
            </a:extLst>
          </p:cNvPr>
          <p:cNvSpPr txBox="1">
            <a:spLocks/>
          </p:cNvSpPr>
          <p:nvPr userDrawn="1"/>
        </p:nvSpPr>
        <p:spPr>
          <a:xfrm>
            <a:off x="568759" y="561221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1" i="0">
                <a:solidFill>
                  <a:srgbClr val="FF0000"/>
                </a:solidFill>
                <a:latin typeface="Palatino Linotype" panose="02040502050505030304" pitchFamily="18" charset="0"/>
              </a:rPr>
              <a:t>UNDER NO CIRCUMSTANCES SHOULD YOU APPLY TEXT ON TOP OF OR WITHIN THE TREFOIL SHAPE</a:t>
            </a:r>
          </a:p>
        </p:txBody>
      </p:sp>
      <p:pic>
        <p:nvPicPr>
          <p:cNvPr id="35"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xmlns="" r:embed="rId37"/>
              </a:ext>
            </a:extLst>
          </a:blip>
          <a:stretch>
            <a:fillRect/>
          </a:stretch>
        </p:blipFill>
        <p:spPr>
          <a:xfrm>
            <a:off x="755768" y="1502415"/>
            <a:ext cx="3070390" cy="3836895"/>
          </a:xfrm>
          <a:prstGeom prst="rect">
            <a:avLst/>
          </a:prstGeom>
        </p:spPr>
      </p:pic>
      <p:pic>
        <p:nvPicPr>
          <p:cNvPr id="36"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4406087" y="2206619"/>
            <a:ext cx="685323" cy="1037165"/>
          </a:xfrm>
          <a:prstGeom prst="rect">
            <a:avLst/>
          </a:prstGeom>
        </p:spPr>
      </p:pic>
      <p:pic>
        <p:nvPicPr>
          <p:cNvPr id="37"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1"/>
              </a:ext>
            </a:extLst>
          </a:blip>
          <a:stretch>
            <a:fillRect/>
          </a:stretch>
        </p:blipFill>
        <p:spPr>
          <a:xfrm>
            <a:off x="5399636" y="931020"/>
            <a:ext cx="777874" cy="1037165"/>
          </a:xfrm>
          <a:prstGeom prst="rect">
            <a:avLst/>
          </a:prstGeom>
        </p:spPr>
      </p:pic>
      <p:pic>
        <p:nvPicPr>
          <p:cNvPr id="38"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4449120" y="931020"/>
            <a:ext cx="572064" cy="1037165"/>
          </a:xfrm>
          <a:prstGeom prst="rect">
            <a:avLst/>
          </a:prstGeom>
        </p:spPr>
      </p:pic>
      <p:pic>
        <p:nvPicPr>
          <p:cNvPr id="39"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xmlns="" r:embed="rId45"/>
              </a:ext>
            </a:extLst>
          </a:blip>
          <a:stretch>
            <a:fillRect/>
          </a:stretch>
        </p:blipFill>
        <p:spPr>
          <a:xfrm>
            <a:off x="6512110" y="931020"/>
            <a:ext cx="777874" cy="1037165"/>
          </a:xfrm>
          <a:prstGeom prst="rect">
            <a:avLst/>
          </a:prstGeom>
        </p:spPr>
      </p:pic>
      <p:pic>
        <p:nvPicPr>
          <p:cNvPr id="40"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xmlns="" r:embed="rId47"/>
              </a:ext>
            </a:extLst>
          </a:blip>
          <a:stretch>
            <a:fillRect/>
          </a:stretch>
        </p:blipFill>
        <p:spPr>
          <a:xfrm>
            <a:off x="7651100" y="931020"/>
            <a:ext cx="624057" cy="1037165"/>
          </a:xfrm>
          <a:prstGeom prst="rect">
            <a:avLst/>
          </a:prstGeom>
        </p:spPr>
      </p:pic>
      <p:pic>
        <p:nvPicPr>
          <p:cNvPr id="41"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xmlns="" r:embed="rId49"/>
              </a:ext>
            </a:extLst>
          </a:blip>
          <a:stretch>
            <a:fillRect/>
          </a:stretch>
        </p:blipFill>
        <p:spPr>
          <a:xfrm>
            <a:off x="5404260" y="2420155"/>
            <a:ext cx="777874" cy="624069"/>
          </a:xfrm>
          <a:prstGeom prst="rect">
            <a:avLst/>
          </a:prstGeom>
        </p:spPr>
      </p:pic>
      <p:pic>
        <p:nvPicPr>
          <p:cNvPr id="42"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xmlns="" r:embed="rId51"/>
              </a:ext>
            </a:extLst>
          </a:blip>
          <a:stretch>
            <a:fillRect/>
          </a:stretch>
        </p:blipFill>
        <p:spPr>
          <a:xfrm>
            <a:off x="7646667" y="2206619"/>
            <a:ext cx="625633" cy="1037165"/>
          </a:xfrm>
          <a:prstGeom prst="rect">
            <a:avLst/>
          </a:prstGeom>
        </p:spPr>
      </p:pic>
      <p:pic>
        <p:nvPicPr>
          <p:cNvPr id="43"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6512110" y="2422059"/>
            <a:ext cx="777874" cy="653415"/>
          </a:xfrm>
          <a:prstGeom prst="rect">
            <a:avLst/>
          </a:prstGeom>
        </p:spPr>
      </p:pic>
      <p:pic>
        <p:nvPicPr>
          <p:cNvPr id="44"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xmlns="" r:embed="rId55"/>
              </a:ext>
            </a:extLst>
          </a:blip>
          <a:stretch>
            <a:fillRect/>
          </a:stretch>
        </p:blipFill>
        <p:spPr>
          <a:xfrm>
            <a:off x="4359292" y="3484762"/>
            <a:ext cx="777874" cy="1037165"/>
          </a:xfrm>
          <a:prstGeom prst="rect">
            <a:avLst/>
          </a:prstGeom>
        </p:spPr>
      </p:pic>
      <p:pic>
        <p:nvPicPr>
          <p:cNvPr id="45"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xmlns="" r:embed="rId57"/>
              </a:ext>
            </a:extLst>
          </a:blip>
          <a:stretch>
            <a:fillRect/>
          </a:stretch>
        </p:blipFill>
        <p:spPr>
          <a:xfrm>
            <a:off x="5411074" y="3448535"/>
            <a:ext cx="777874" cy="1037165"/>
          </a:xfrm>
          <a:prstGeom prst="rect">
            <a:avLst/>
          </a:prstGeom>
        </p:spPr>
      </p:pic>
      <p:pic>
        <p:nvPicPr>
          <p:cNvPr id="46"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xmlns="" r:embed="rId59"/>
              </a:ext>
            </a:extLst>
          </a:blip>
          <a:stretch>
            <a:fillRect/>
          </a:stretch>
        </p:blipFill>
        <p:spPr>
          <a:xfrm>
            <a:off x="6513755" y="3418031"/>
            <a:ext cx="774587" cy="1037165"/>
          </a:xfrm>
          <a:prstGeom prst="rect">
            <a:avLst/>
          </a:prstGeom>
        </p:spPr>
      </p:pic>
      <p:pic>
        <p:nvPicPr>
          <p:cNvPr id="47"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xmlns="" r:embed="rId61"/>
              </a:ext>
            </a:extLst>
          </a:blip>
          <a:stretch>
            <a:fillRect/>
          </a:stretch>
        </p:blipFill>
        <p:spPr>
          <a:xfrm>
            <a:off x="4347853" y="4783874"/>
            <a:ext cx="777874" cy="1037165"/>
          </a:xfrm>
          <a:prstGeom prst="rect">
            <a:avLst/>
          </a:prstGeom>
        </p:spPr>
      </p:pic>
      <p:pic>
        <p:nvPicPr>
          <p:cNvPr id="48"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xmlns="" r:embed="rId63"/>
              </a:ext>
            </a:extLst>
          </a:blip>
          <a:stretch>
            <a:fillRect/>
          </a:stretch>
        </p:blipFill>
        <p:spPr>
          <a:xfrm>
            <a:off x="5437131" y="5030494"/>
            <a:ext cx="777874" cy="513420"/>
          </a:xfrm>
          <a:prstGeom prst="rect">
            <a:avLst/>
          </a:prstGeom>
        </p:spPr>
      </p:pic>
      <p:pic>
        <p:nvPicPr>
          <p:cNvPr id="49"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xmlns="" r:embed="rId65"/>
              </a:ext>
            </a:extLst>
          </a:blip>
          <a:stretch>
            <a:fillRect/>
          </a:stretch>
        </p:blipFill>
        <p:spPr>
          <a:xfrm>
            <a:off x="6472100" y="4736209"/>
            <a:ext cx="839875" cy="952576"/>
          </a:xfrm>
          <a:prstGeom prst="rect">
            <a:avLst/>
          </a:prstGeom>
        </p:spPr>
      </p:pic>
      <p:pic>
        <p:nvPicPr>
          <p:cNvPr id="50"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xmlns="" r:embed="rId67"/>
              </a:ext>
            </a:extLst>
          </a:blip>
          <a:stretch>
            <a:fillRect/>
          </a:stretch>
        </p:blipFill>
        <p:spPr>
          <a:xfrm>
            <a:off x="7598005" y="4620415"/>
            <a:ext cx="641023" cy="1068371"/>
          </a:xfrm>
          <a:prstGeom prst="rect">
            <a:avLst/>
          </a:prstGeom>
        </p:spPr>
      </p:pic>
      <p:pic>
        <p:nvPicPr>
          <p:cNvPr id="51"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xmlns="" r:embed="rId69"/>
              </a:ext>
            </a:extLst>
          </a:blip>
          <a:stretch>
            <a:fillRect/>
          </a:stretch>
        </p:blipFill>
        <p:spPr>
          <a:xfrm>
            <a:off x="7564846" y="3763120"/>
            <a:ext cx="777874" cy="371785"/>
          </a:xfrm>
          <a:prstGeom prst="rect">
            <a:avLst/>
          </a:prstGeom>
        </p:spPr>
      </p:pic>
      <p:sp>
        <p:nvSpPr>
          <p:cNvPr id="52" name="Text Placeholder 2">
            <a:extLst>
              <a:ext uri="{FF2B5EF4-FFF2-40B4-BE49-F238E27FC236}">
                <a16:creationId xmlns:a16="http://schemas.microsoft.com/office/drawing/2014/main" id="{52FAEE7D-D662-6A4A-B330-C5E385807161}"/>
              </a:ext>
            </a:extLst>
          </p:cNvPr>
          <p:cNvSpPr txBox="1">
            <a:spLocks/>
          </p:cNvSpPr>
          <p:nvPr userDrawn="1"/>
        </p:nvSpPr>
        <p:spPr>
          <a:xfrm>
            <a:off x="568759" y="1003441"/>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shape proportions only</a:t>
            </a:r>
          </a:p>
        </p:txBody>
      </p:sp>
      <p:sp>
        <p:nvSpPr>
          <p:cNvPr id="53" name="TextBox 52">
            <a:extLst>
              <a:ext uri="{FF2B5EF4-FFF2-40B4-BE49-F238E27FC236}">
                <a16:creationId xmlns:a16="http://schemas.microsoft.com/office/drawing/2014/main" id="{0728CDBF-9C00-3F42-BEE0-A50094A12429}"/>
              </a:ext>
            </a:extLst>
          </p:cNvPr>
          <p:cNvSpPr txBox="1"/>
          <p:nvPr userDrawn="1"/>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shapes. </a:t>
            </a:r>
          </a:p>
        </p:txBody>
      </p:sp>
    </p:spTree>
    <p:extLst>
      <p:ext uri="{BB962C8B-B14F-4D97-AF65-F5344CB8AC3E}">
        <p14:creationId xmlns:p14="http://schemas.microsoft.com/office/powerpoint/2010/main" val="199984928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26" name="TextBox 25">
            <a:extLst>
              <a:ext uri="{FF2B5EF4-FFF2-40B4-BE49-F238E27FC236}">
                <a16:creationId xmlns:a16="http://schemas.microsoft.com/office/drawing/2014/main" id="{189C5860-EF9F-DF46-A777-D70FBBF51258}"/>
              </a:ext>
            </a:extLst>
          </p:cNvPr>
          <p:cNvSpPr txBox="1"/>
          <p:nvPr/>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p:nvSpPr>
        <p:spPr>
          <a:xfrm>
            <a:off x="840805" y="98528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dirty="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p:nvGrpSpPr>
        <p:grpSpPr>
          <a:xfrm>
            <a:off x="849504" y="1446698"/>
            <a:ext cx="3270320" cy="4193205"/>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a:stretch>
              <a:fillRect/>
            </a:stretch>
          </p:blipFill>
          <p:spPr>
            <a:xfrm>
              <a:off x="883767" y="1203091"/>
              <a:ext cx="904991" cy="937603"/>
            </a:xfrm>
            <a:prstGeom prst="rect">
              <a:avLst/>
            </a:prstGeom>
          </p:spPr>
        </p:pic>
      </p:grpSp>
      <p:sp>
        <p:nvSpPr>
          <p:cNvPr id="17" name="TextBox 16">
            <a:extLst>
              <a:ext uri="{FF2B5EF4-FFF2-40B4-BE49-F238E27FC236}">
                <a16:creationId xmlns:a16="http://schemas.microsoft.com/office/drawing/2014/main" id="{189C5860-EF9F-DF46-A777-D70FBBF51258}"/>
              </a:ext>
            </a:extLst>
          </p:cNvPr>
          <p:cNvSpPr txBox="1"/>
          <p:nvPr userDrawn="1"/>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outline or fill-in assets</a:t>
            </a:r>
            <a:r>
              <a:rPr kumimoji="0" lang="en-US" sz="1100" b="0"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 </a:t>
            </a:r>
          </a:p>
        </p:txBody>
      </p:sp>
      <p:sp>
        <p:nvSpPr>
          <p:cNvPr id="18" name="Text Placeholder 2">
            <a:extLst>
              <a:ext uri="{FF2B5EF4-FFF2-40B4-BE49-F238E27FC236}">
                <a16:creationId xmlns:a16="http://schemas.microsoft.com/office/drawing/2014/main" id="{65DDFAA1-48C1-1D4A-AAE1-1FD20CB2E853}"/>
              </a:ext>
            </a:extLst>
          </p:cNvPr>
          <p:cNvSpPr txBox="1">
            <a:spLocks/>
          </p:cNvSpPr>
          <p:nvPr userDrawn="1"/>
        </p:nvSpPr>
        <p:spPr>
          <a:xfrm>
            <a:off x="840805" y="98528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icon proportions only</a:t>
            </a:r>
          </a:p>
        </p:txBody>
      </p:sp>
      <p:sp>
        <p:nvSpPr>
          <p:cNvPr id="19" name="Rounded Rectangle 18">
            <a:extLst>
              <a:ext uri="{FF2B5EF4-FFF2-40B4-BE49-F238E27FC236}">
                <a16:creationId xmlns:a16="http://schemas.microsoft.com/office/drawing/2014/main" id="{667C6D30-C491-4748-BEBD-368D368544D9}"/>
              </a:ext>
            </a:extLst>
          </p:cNvPr>
          <p:cNvSpPr/>
          <p:nvPr userDrawn="1"/>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grpSp>
        <p:nvGrpSpPr>
          <p:cNvPr id="20" name="Group 19">
            <a:extLst>
              <a:ext uri="{FF2B5EF4-FFF2-40B4-BE49-F238E27FC236}">
                <a16:creationId xmlns:a16="http://schemas.microsoft.com/office/drawing/2014/main" id="{B5C56E78-A679-8C40-A087-0E392010E8A9}"/>
              </a:ext>
            </a:extLst>
          </p:cNvPr>
          <p:cNvGrpSpPr/>
          <p:nvPr userDrawn="1"/>
        </p:nvGrpSpPr>
        <p:grpSpPr>
          <a:xfrm>
            <a:off x="849504" y="1446698"/>
            <a:ext cx="3270320" cy="4193205"/>
            <a:chOff x="767457" y="1190285"/>
            <a:chExt cx="3900074" cy="3750508"/>
          </a:xfrm>
          <a:noFill/>
        </p:grpSpPr>
        <p:pic>
          <p:nvPicPr>
            <p:cNvPr id="21" name="Graphic 37">
              <a:extLst>
                <a:ext uri="{FF2B5EF4-FFF2-40B4-BE49-F238E27FC236}">
                  <a16:creationId xmlns:a16="http://schemas.microsoft.com/office/drawing/2014/main" id="{EB85287B-9593-ED42-AC36-810D13374E9E}"/>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3639808" y="4025717"/>
              <a:ext cx="915076" cy="915076"/>
            </a:xfrm>
            <a:prstGeom prst="rect">
              <a:avLst/>
            </a:prstGeom>
          </p:spPr>
        </p:pic>
        <p:pic>
          <p:nvPicPr>
            <p:cNvPr id="22" name="Graphic 38">
              <a:extLst>
                <a:ext uri="{FF2B5EF4-FFF2-40B4-BE49-F238E27FC236}">
                  <a16:creationId xmlns:a16="http://schemas.microsoft.com/office/drawing/2014/main" id="{6D8E7509-DC90-E749-9633-FC73D18AC55A}"/>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2174780" y="2589730"/>
              <a:ext cx="1047370" cy="1047370"/>
            </a:xfrm>
            <a:prstGeom prst="rect">
              <a:avLst/>
            </a:prstGeom>
          </p:spPr>
        </p:pic>
        <p:pic>
          <p:nvPicPr>
            <p:cNvPr id="23" name="Graphic 39">
              <a:extLst>
                <a:ext uri="{FF2B5EF4-FFF2-40B4-BE49-F238E27FC236}">
                  <a16:creationId xmlns:a16="http://schemas.microsoft.com/office/drawing/2014/main" id="{8CED6804-8C94-6B4B-95AE-9130305AA96E}"/>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883767" y="2722024"/>
              <a:ext cx="915076" cy="915076"/>
            </a:xfrm>
            <a:prstGeom prst="rect">
              <a:avLst/>
            </a:prstGeom>
          </p:spPr>
        </p:pic>
        <p:pic>
          <p:nvPicPr>
            <p:cNvPr id="24" name="Graphic 40">
              <a:extLst>
                <a:ext uri="{FF2B5EF4-FFF2-40B4-BE49-F238E27FC236}">
                  <a16:creationId xmlns:a16="http://schemas.microsoft.com/office/drawing/2014/main" id="{A9FBF192-0141-BD4A-9E84-486B64B56E22}"/>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767457" y="4025717"/>
              <a:ext cx="1022249" cy="915076"/>
            </a:xfrm>
            <a:prstGeom prst="rect">
              <a:avLst/>
            </a:prstGeom>
          </p:spPr>
        </p:pic>
        <p:pic>
          <p:nvPicPr>
            <p:cNvPr id="25" name="Graphic 41">
              <a:extLst>
                <a:ext uri="{FF2B5EF4-FFF2-40B4-BE49-F238E27FC236}">
                  <a16:creationId xmlns:a16="http://schemas.microsoft.com/office/drawing/2014/main" id="{726EF16B-3B57-5444-A9F6-EFC2BE2CE01A}"/>
                </a:ext>
              </a:extLst>
            </p:cNvPr>
            <p:cNvPicPr>
              <a:picLocks noChangeAspect="1"/>
            </p:cNvPicPr>
            <p:nvPr/>
          </p:nvPicPr>
          <p:blipFill>
            <a:blip r:embed="rId26">
              <a:extLst>
                <a:ext uri="{96DAC541-7B7A-43D3-8B79-37D633B846F1}">
                  <asvg:svgBlip xmlns:asvg="http://schemas.microsoft.com/office/drawing/2016/SVG/main" xmlns="" r:embed="rId27"/>
                </a:ext>
              </a:extLst>
            </a:blip>
            <a:stretch>
              <a:fillRect/>
            </a:stretch>
          </p:blipFill>
          <p:spPr>
            <a:xfrm>
              <a:off x="2079926" y="4114567"/>
              <a:ext cx="1234987" cy="826224"/>
            </a:xfrm>
            <a:prstGeom prst="rect">
              <a:avLst/>
            </a:prstGeom>
          </p:spPr>
        </p:pic>
        <p:pic>
          <p:nvPicPr>
            <p:cNvPr id="27" name="Graphic 42">
              <a:extLst>
                <a:ext uri="{FF2B5EF4-FFF2-40B4-BE49-F238E27FC236}">
                  <a16:creationId xmlns:a16="http://schemas.microsoft.com/office/drawing/2014/main" id="{A6F2B400-BB8D-1044-A7D4-5B9F8AE27E1E}"/>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3641335" y="2615470"/>
              <a:ext cx="900340" cy="1030117"/>
            </a:xfrm>
            <a:prstGeom prst="rect">
              <a:avLst/>
            </a:prstGeom>
          </p:spPr>
        </p:pic>
        <p:pic>
          <p:nvPicPr>
            <p:cNvPr id="28" name="Graphic 43">
              <a:extLst>
                <a:ext uri="{FF2B5EF4-FFF2-40B4-BE49-F238E27FC236}">
                  <a16:creationId xmlns:a16="http://schemas.microsoft.com/office/drawing/2014/main" id="{48FDBA7F-DFD3-C342-AABA-B053FB2BCF3D}"/>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3623190" y="1190285"/>
              <a:ext cx="1044341" cy="912700"/>
            </a:xfrm>
            <a:prstGeom prst="rect">
              <a:avLst/>
            </a:prstGeom>
          </p:spPr>
        </p:pic>
        <p:pic>
          <p:nvPicPr>
            <p:cNvPr id="29" name="Graphic 44">
              <a:extLst>
                <a:ext uri="{FF2B5EF4-FFF2-40B4-BE49-F238E27FC236}">
                  <a16:creationId xmlns:a16="http://schemas.microsoft.com/office/drawing/2014/main" id="{AE382AC7-4A8A-8141-9F67-5B06D5AF8506}"/>
                </a:ext>
              </a:extLst>
            </p:cNvPr>
            <p:cNvPicPr>
              <a:picLocks noChangeAspect="1"/>
            </p:cNvPicPr>
            <p:nvPr/>
          </p:nvPicPr>
          <p:blipFill>
            <a:blip r:embed="rId32">
              <a:extLst>
                <a:ext uri="{96DAC541-7B7A-43D3-8B79-37D633B846F1}">
                  <asvg:svgBlip xmlns:asvg="http://schemas.microsoft.com/office/drawing/2016/SVG/main" xmlns="" r:embed="rId33"/>
                </a:ext>
              </a:extLst>
            </a:blip>
            <a:stretch>
              <a:fillRect/>
            </a:stretch>
          </p:blipFill>
          <p:spPr>
            <a:xfrm>
              <a:off x="2274702" y="1216192"/>
              <a:ext cx="915075" cy="915075"/>
            </a:xfrm>
            <a:prstGeom prst="rect">
              <a:avLst/>
            </a:prstGeom>
          </p:spPr>
        </p:pic>
        <p:pic>
          <p:nvPicPr>
            <p:cNvPr id="30" name="Graphic 45">
              <a:extLst>
                <a:ext uri="{FF2B5EF4-FFF2-40B4-BE49-F238E27FC236}">
                  <a16:creationId xmlns:a16="http://schemas.microsoft.com/office/drawing/2014/main" id="{8F00F235-90C1-4348-B43F-46B54F2B5233}"/>
                </a:ext>
              </a:extLst>
            </p:cNvPr>
            <p:cNvPicPr>
              <a:picLocks noChangeAspect="1"/>
            </p:cNvPicPr>
            <p:nvPr/>
          </p:nvPicPr>
          <p:blipFill>
            <a:blip r:embed="rId34">
              <a:extLst>
                <a:ext uri="{96DAC541-7B7A-43D3-8B79-37D633B846F1}">
                  <asvg:svgBlip xmlns:asvg="http://schemas.microsoft.com/office/drawing/2016/SVG/main" xmlns="" r:embed="rId35"/>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405553857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smtClean="0"/>
              <a:t>©2021 Girl Scouts of the USA. All Rights Reserved.  Not for public distribution.</a:t>
            </a:r>
            <a:endParaRPr lang="en-US"/>
          </a:p>
        </p:txBody>
      </p:sp>
      <p:sp>
        <p:nvSpPr>
          <p:cNvPr id="21" name="Text Placeholder 2">
            <a:extLst>
              <a:ext uri="{FF2B5EF4-FFF2-40B4-BE49-F238E27FC236}">
                <a16:creationId xmlns:a16="http://schemas.microsoft.com/office/drawing/2014/main" id="{C62AF781-8C78-554F-9924-92E24CD95BA2}"/>
              </a:ext>
            </a:extLst>
          </p:cNvPr>
          <p:cNvSpPr txBox="1">
            <a:spLocks/>
          </p:cNvSpPr>
          <p:nvPr/>
        </p:nvSpPr>
        <p:spPr>
          <a:xfrm>
            <a:off x="2849795" y="74676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dirty="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p:nvGrpSpPr>
        <p:grpSpPr>
          <a:xfrm>
            <a:off x="1431798" y="1173726"/>
            <a:ext cx="6432804" cy="4808375"/>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dirty="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500" b="0" i="0" dirty="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1800"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dirty="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dirty="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
        <p:nvSpPr>
          <p:cNvPr id="33" name="Text Placeholder 2">
            <a:extLst>
              <a:ext uri="{FF2B5EF4-FFF2-40B4-BE49-F238E27FC236}">
                <a16:creationId xmlns:a16="http://schemas.microsoft.com/office/drawing/2014/main" id="{C62AF781-8C78-554F-9924-92E24CD95BA2}"/>
              </a:ext>
            </a:extLst>
          </p:cNvPr>
          <p:cNvSpPr txBox="1">
            <a:spLocks/>
          </p:cNvSpPr>
          <p:nvPr userDrawn="1"/>
        </p:nvSpPr>
        <p:spPr>
          <a:xfrm>
            <a:off x="2849795" y="746767"/>
            <a:ext cx="3444411" cy="342900"/>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1000" b="0" i="0">
                <a:solidFill>
                  <a:schemeClr val="bg2"/>
                </a:solidFill>
                <a:latin typeface="Palatino Linotype" panose="02040502050505030304" pitchFamily="18" charset="0"/>
              </a:rPr>
              <a:t>Dotted lines represent proper frame proportions only</a:t>
            </a:r>
          </a:p>
        </p:txBody>
      </p:sp>
      <p:grpSp>
        <p:nvGrpSpPr>
          <p:cNvPr id="36" name="Group 35">
            <a:extLst>
              <a:ext uri="{FF2B5EF4-FFF2-40B4-BE49-F238E27FC236}">
                <a16:creationId xmlns:a16="http://schemas.microsoft.com/office/drawing/2014/main" id="{26D26665-DAEE-EF45-B698-065A7E02DFA8}"/>
              </a:ext>
            </a:extLst>
          </p:cNvPr>
          <p:cNvGrpSpPr/>
          <p:nvPr userDrawn="1"/>
        </p:nvGrpSpPr>
        <p:grpSpPr>
          <a:xfrm>
            <a:off x="1431798" y="1173726"/>
            <a:ext cx="6432804" cy="4808375"/>
            <a:chOff x="1209655" y="590993"/>
            <a:chExt cx="6972811" cy="3909013"/>
          </a:xfrm>
          <a:noFill/>
        </p:grpSpPr>
        <p:sp>
          <p:nvSpPr>
            <p:cNvPr id="37" name="Freeform 36">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38" name="Freeform 37">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39" name="Freeform 38">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0" name="Freeform 39">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1" name="Freeform 40">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3" name="Freeform 42">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4" name="Freeform 43">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5" name="Freeform 44">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46"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500" b="0" i="0">
                <a:latin typeface="Palatino Linotype" panose="02040502050505030304" pitchFamily="18" charset="0"/>
              </a:endParaRPr>
            </a:p>
          </p:txBody>
        </p:sp>
        <p:sp>
          <p:nvSpPr>
            <p:cNvPr id="47" name="Freeform 46">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a:solidFill>
                  <a:schemeClr val="bg1"/>
                </a:solidFill>
                <a:latin typeface="Palatino Linotype" panose="02040502050505030304" pitchFamily="18" charset="0"/>
              </a:endParaRPr>
            </a:p>
          </p:txBody>
        </p:sp>
        <p:sp>
          <p:nvSpPr>
            <p:cNvPr id="48" name="Freeform 47">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50" name="Freeform 49">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52" name="Freeform 51">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53" name="Freeform 52">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sp>
          <p:nvSpPr>
            <p:cNvPr id="55" name="Freeform 54">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sz="1800" b="0" i="0">
                <a:latin typeface="Palatino Linotype" panose="02040502050505030304" pitchFamily="18" charset="0"/>
              </a:endParaRPr>
            </a:p>
          </p:txBody>
        </p:sp>
      </p:grpSp>
      <p:sp>
        <p:nvSpPr>
          <p:cNvPr id="57" name="Rounded Rectangle 56">
            <a:extLst>
              <a:ext uri="{FF2B5EF4-FFF2-40B4-BE49-F238E27FC236}">
                <a16:creationId xmlns:a16="http://schemas.microsoft.com/office/drawing/2014/main" id="{FECD40DC-38EE-0C4A-9B83-3640ADA55916}"/>
              </a:ext>
            </a:extLst>
          </p:cNvPr>
          <p:cNvSpPr/>
          <p:nvPr userDrawn="1"/>
        </p:nvSpPr>
        <p:spPr>
          <a:xfrm>
            <a:off x="2209800" y="6134546"/>
            <a:ext cx="4724400" cy="433493"/>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Palatino Linotype" panose="02040502050505030304" pitchFamily="18" charset="0"/>
            </a:endParaRPr>
          </a:p>
        </p:txBody>
      </p:sp>
      <p:sp>
        <p:nvSpPr>
          <p:cNvPr id="58" name="TextBox 57">
            <a:extLst>
              <a:ext uri="{FF2B5EF4-FFF2-40B4-BE49-F238E27FC236}">
                <a16:creationId xmlns:a16="http://schemas.microsoft.com/office/drawing/2014/main" id="{0B905580-407B-2B4F-AD72-2B6F7A16DB97}"/>
              </a:ext>
            </a:extLst>
          </p:cNvPr>
          <p:cNvSpPr txBox="1"/>
          <p:nvPr userDrawn="1"/>
        </p:nvSpPr>
        <p:spPr>
          <a:xfrm>
            <a:off x="0" y="0"/>
            <a:ext cx="9144000" cy="1043232"/>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Palatino Linotype" panose="02040502050505030304" pitchFamily="18" charset="0"/>
                <a:ea typeface="+mn-ea"/>
                <a:cs typeface="+mn-cs"/>
              </a:rPr>
              <a:t>Palatino Brand Asset Library. 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rgbClr val="FF0000"/>
                </a:solidFill>
                <a:effectLst/>
                <a:uLnTx/>
                <a:uFillTx/>
                <a:latin typeface="Palatino Linotype" panose="02040502050505030304" pitchFamily="18" charset="0"/>
                <a:ea typeface="+mn-ea"/>
                <a:cs typeface="+mn-cs"/>
              </a:rPr>
              <a:t>Do not stretch or outline frames. </a:t>
            </a:r>
          </a:p>
        </p:txBody>
      </p:sp>
    </p:spTree>
    <p:extLst>
      <p:ext uri="{BB962C8B-B14F-4D97-AF65-F5344CB8AC3E}">
        <p14:creationId xmlns:p14="http://schemas.microsoft.com/office/powerpoint/2010/main" val="3993013522"/>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cSld name="Blank Slide | White">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Blank Slide (White Background)</a:t>
            </a:r>
          </a:p>
        </p:txBody>
      </p:sp>
      <p:grpSp>
        <p:nvGrpSpPr>
          <p:cNvPr id="54" name="Group 53">
            <a:extLst>
              <a:ext uri="{FF2B5EF4-FFF2-40B4-BE49-F238E27FC236}">
                <a16:creationId xmlns:a16="http://schemas.microsoft.com/office/drawing/2014/main" id="{F8C04CED-61D5-0F48-9D46-1A815CFC0B12}"/>
              </a:ext>
            </a:extLst>
          </p:cNvPr>
          <p:cNvGrpSpPr/>
          <p:nvPr/>
        </p:nvGrpSpPr>
        <p:grpSpPr>
          <a:xfrm>
            <a:off x="0" y="-1"/>
            <a:ext cx="9290198" cy="6892516"/>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342900" y="2913074"/>
                <a:ext cx="1103160" cy="1371600"/>
              </a:xfrm>
              <a:prstGeom prst="rect">
                <a:avLst/>
              </a:prstGeom>
            </p:spPr>
          </p:pic>
        </p:grpSp>
      </p:gr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1" y="-1"/>
            <a:ext cx="8809781" cy="342900"/>
          </a:xfrm>
        </p:spPr>
        <p:txBody>
          <a:bodyPr anchor="b">
            <a:noAutofit/>
          </a:bodyPr>
          <a:lstStyle>
            <a:lvl1pPr marL="0" indent="0">
              <a:lnSpc>
                <a:spcPct val="100000"/>
              </a:lnSpc>
              <a:buNone/>
              <a:defRPr sz="1000" b="0" i="0">
                <a:solidFill>
                  <a:schemeClr val="tx1"/>
                </a:solidFill>
                <a:latin typeface="Girl Scout Display Light" panose="02020003000000000000" pitchFamily="18" charset="0"/>
              </a:defRPr>
            </a:lvl1pPr>
          </a:lstStyle>
          <a:p>
            <a:pPr lvl="0"/>
            <a:r>
              <a:rPr lang="en-US"/>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50" y="6652549"/>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Display Light" panose="02020003000000000000" pitchFamily="18" charset="0"/>
              </a:defRPr>
            </a:lvl1pPr>
          </a:lstStyle>
          <a:p>
            <a:r>
              <a:rPr lang="en-US" smtClean="0">
                <a:latin typeface="Palatino Linotype" panose="02040502050505030304" pitchFamily="18" charset="0"/>
              </a:rPr>
              <a:t>©2021 Girl Scouts of the USA. All Rights Reserved.  Not for public distribution.</a:t>
            </a:r>
            <a:endParaRPr lang="en-US">
              <a:latin typeface="Palatino Linotype" panose="02040502050505030304" pitchFamily="18" charset="0"/>
            </a:endParaRPr>
          </a:p>
        </p:txBody>
      </p:sp>
      <p:sp>
        <p:nvSpPr>
          <p:cNvPr id="37" name="TextBox 36">
            <a:extLst>
              <a:ext uri="{FF2B5EF4-FFF2-40B4-BE49-F238E27FC236}">
                <a16:creationId xmlns:a16="http://schemas.microsoft.com/office/drawing/2014/main" id="{5787C890-07DB-804A-AFB7-B2E80B9FD63C}"/>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76408901"/>
      </p:ext>
    </p:extLst>
  </p:cSld>
  <p:clrMapOvr>
    <a:masterClrMapping/>
  </p:clrMapOvr>
  <p:transition>
    <p:fade/>
  </p:transition>
  <p:hf hdr="0" dt="0"/>
</p:sldLayout>
</file>

<file path=ppt/slideLayouts/slideLayout276.xml><?xml version="1.0" encoding="utf-8"?>
<p:sldLayout xmlns:a="http://schemas.openxmlformats.org/drawingml/2006/main" xmlns:r="http://schemas.openxmlformats.org/officeDocument/2006/relationships" xmlns:p="http://schemas.openxmlformats.org/presentationml/2006/main">
  <p:cSld name="Cover - Light Photo - Full Bleed">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6858000"/>
          </a:xfrm>
        </p:spPr>
        <p:txBody>
          <a:bodyPr anchor="ctr"/>
          <a:lstStyle>
            <a:lvl1pPr marL="0" indent="0" algn="ctr">
              <a:buNone/>
              <a:defRPr>
                <a:solidFill>
                  <a:schemeClr val="tx1"/>
                </a:solidFill>
              </a:defRPr>
            </a:lvl1pPr>
          </a:lstStyle>
          <a:p>
            <a:r>
              <a:rPr lang="en-US"/>
              <a:t>Click icon to add image</a:t>
            </a:r>
          </a:p>
        </p:txBody>
      </p:sp>
      <p:sp>
        <p:nvSpPr>
          <p:cNvPr id="12" name="Title 11">
            <a:extLst>
              <a:ext uri="{FF2B5EF4-FFF2-40B4-BE49-F238E27FC236}">
                <a16:creationId xmlns:a16="http://schemas.microsoft.com/office/drawing/2014/main" id="{9DD3903A-C5C0-AB44-9988-7E5939237762}"/>
              </a:ext>
            </a:extLst>
          </p:cNvPr>
          <p:cNvSpPr>
            <a:spLocks noGrp="1"/>
          </p:cNvSpPr>
          <p:nvPr>
            <p:ph type="title" hasCustomPrompt="1"/>
          </p:nvPr>
        </p:nvSpPr>
        <p:spPr>
          <a:xfrm>
            <a:off x="200660" y="2669807"/>
            <a:ext cx="4229100" cy="1518391"/>
          </a:xfrm>
        </p:spPr>
        <p:txBody>
          <a:bodyPr anchor="ctr"/>
          <a:lstStyle>
            <a:lvl1pPr algn="ctr">
              <a:lnSpc>
                <a:spcPct val="100000"/>
              </a:lnSpc>
              <a:defRPr sz="2100" b="0" i="0">
                <a:solidFill>
                  <a:schemeClr val="tx1"/>
                </a:solidFill>
                <a:latin typeface="Girl Scout Display Light" panose="02020003000000000000" pitchFamily="18" charset="0"/>
              </a:defRPr>
            </a:lvl1pPr>
          </a:lstStyle>
          <a:p>
            <a:r>
              <a:rPr lang="en-US"/>
              <a:t>Type Here to Enter a</a:t>
            </a:r>
            <a:br>
              <a:rPr lang="en-US"/>
            </a:br>
            <a:r>
              <a:rPr lang="en-US"/>
              <a:t>Multi-line Presentation Title</a:t>
            </a:r>
            <a:br>
              <a:rPr lang="en-US"/>
            </a:br>
            <a:r>
              <a:rPr lang="en-US"/>
              <a:t>(no subtitle)</a:t>
            </a:r>
          </a:p>
        </p:txBody>
      </p:sp>
      <p:sp>
        <p:nvSpPr>
          <p:cNvPr id="37" name="TextBox 36">
            <a:extLst>
              <a:ext uri="{FF2B5EF4-FFF2-40B4-BE49-F238E27FC236}">
                <a16:creationId xmlns:a16="http://schemas.microsoft.com/office/drawing/2014/main" id="{3912D466-75DF-5045-8027-60B5404FC8B5}"/>
              </a:ext>
            </a:extLst>
          </p:cNvPr>
          <p:cNvSpPr txBox="1"/>
          <p:nvPr/>
        </p:nvSpPr>
        <p:spPr>
          <a:xfrm>
            <a:off x="131939" y="-1137921"/>
            <a:ext cx="8801100" cy="1137921"/>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Girl Scout Display Light" panose="02020003000000000000" pitchFamily="18" charset="0"/>
              </a:rPr>
              <a:t>Slide Type:</a:t>
            </a:r>
          </a:p>
          <a:p>
            <a:pPr algn="ctr"/>
            <a:r>
              <a:rPr lang="en-US" sz="1600" b="0" i="0">
                <a:solidFill>
                  <a:srgbClr val="808080"/>
                </a:solidFill>
                <a:latin typeface="Girl Scout Display Light" panose="02020003000000000000" pitchFamily="18" charset="0"/>
              </a:rPr>
              <a:t>Cover Slide - Light Photo - Full Bleed</a:t>
            </a: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p>
            <a:r>
              <a:rPr lang="en-US" smtClean="0">
                <a:latin typeface="Palatino Linotype" panose="02040502050505030304" pitchFamily="18" charset="0"/>
              </a:rPr>
              <a:t>©2021 Girl Scouts of the USA. All Rights Reserved.  Not for public distribution.</a:t>
            </a:r>
            <a:endParaRPr lang="en-US">
              <a:latin typeface="Palatino Linotype" panose="02040502050505030304" pitchFamily="18" charset="0"/>
            </a:endParaRPr>
          </a:p>
        </p:txBody>
      </p:sp>
      <p:sp>
        <p:nvSpPr>
          <p:cNvPr id="10" name="TextBox 9">
            <a:extLst>
              <a:ext uri="{FF2B5EF4-FFF2-40B4-BE49-F238E27FC236}">
                <a16:creationId xmlns:a16="http://schemas.microsoft.com/office/drawing/2014/main" id="{0DFCB572-6CF0-7248-8DA7-980A1E1637D1}"/>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Girl Scout Display Light" panose="02020003000000000000" pitchFamily="18" charset="0"/>
              </a:rPr>
              <a:t>Editable Slide Elements:</a:t>
            </a:r>
          </a:p>
          <a:p>
            <a:pPr algn="l"/>
            <a:r>
              <a:rPr lang="en-US" sz="800" b="0" i="0">
                <a:solidFill>
                  <a:srgbClr val="808080"/>
                </a:solidFill>
                <a:latin typeface="Girl Scout Display Light" panose="02020003000000000000" pitchFamily="18" charset="0"/>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Councils can  delete and replace this item with their own council lockup.</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Make sure the the Movement Service mark or Council Lockup is in </a:t>
            </a:r>
            <a:r>
              <a:rPr kumimoji="0" lang="en-US" sz="800" b="1"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BLACK AND GREEN.</a:t>
            </a:r>
          </a:p>
          <a:p>
            <a:pPr algn="l"/>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a:solidFill>
                  <a:srgbClr val="808080"/>
                </a:solidFill>
                <a:latin typeface="Girl Scout Display Light" panose="02020003000000000000" pitchFamily="18" charset="0"/>
              </a:rPr>
              <a:t>Click icon in the middle of holder to add image or drag-and-drop an image.. Use crop tool to fit image to shape.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Full “bleed” image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Use light colored images so the full color (black and  green) GS Movement Service-mark or Council lockup is visible in the upper left corner.</a:t>
            </a:r>
          </a:p>
          <a:p>
            <a:pPr marL="194310" indent="-102870" algn="l">
              <a:buFont typeface="Arial" panose="020B0604020202020204" pitchFamily="34" charset="0"/>
              <a:buChar char="•"/>
            </a:pPr>
            <a:endParaRPr lang="en-US" sz="800" b="0" i="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a:solidFill>
                  <a:srgbClr val="808080"/>
                </a:solidFill>
                <a:latin typeface="Girl Scout Display Light" panose="02020003000000000000" pitchFamily="18" charset="0"/>
              </a:rPr>
              <a:t>Slide Title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Type: Rotated Barrel</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Color: Girl Scout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rPr>
              <a:t>Position: Left-side middle behind slide title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808080"/>
              </a:solidFill>
              <a:effectLst/>
              <a:uLnTx/>
              <a:uFillTx/>
              <a:latin typeface="Girl Scout Display Light" panose="02020003000000000000" pitchFamily="18" charset="0"/>
              <a:ea typeface="+mn-ea"/>
              <a:cs typeface="+mn-cs"/>
            </a:endParaRPr>
          </a:p>
          <a:p>
            <a:pPr marL="9144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FF0000"/>
                </a:solidFill>
                <a:effectLst/>
                <a:uLnTx/>
                <a:uFillTx/>
                <a:latin typeface="Girl Scout Display Light" panose="02020003000000000000" pitchFamily="18" charset="0"/>
                <a:ea typeface="+mn-ea"/>
                <a:cs typeface="+mn-cs"/>
              </a:rPr>
              <a:t>*** IMPORTANT: Make sure the arrangement of both the  “Background Image Holder” and “Slide Title Shape” are behind the Movement Service Mark (or Council mark) and all of the text elements on the slide. ***</a:t>
            </a:r>
            <a:endParaRPr lang="en-US" sz="800" b="0" i="0">
              <a:solidFill>
                <a:srgbClr val="FF0000"/>
              </a:solidFill>
              <a:latin typeface="Girl Scout Display Light" panose="02020003000000000000" pitchFamily="18" charset="0"/>
            </a:endParaRPr>
          </a:p>
          <a:p>
            <a:pPr marL="91440" indent="0" algn="l">
              <a:buFont typeface="Arial" panose="020B0604020202020204" pitchFamily="34" charset="0"/>
              <a:buNone/>
            </a:pPr>
            <a:endParaRPr lang="en-US" sz="800" b="0" i="0">
              <a:solidFill>
                <a:srgbClr val="808080"/>
              </a:solidFill>
              <a:latin typeface="Girl Scout Display Light" panose="02020003000000000000" pitchFamily="18" charset="0"/>
            </a:endParaRPr>
          </a:p>
          <a:p>
            <a:pPr algn="l"/>
            <a:r>
              <a:rPr lang="en-US" sz="800" b="0" i="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Size: 21 pts</a:t>
            </a:r>
          </a:p>
          <a:p>
            <a:pPr marL="194310" indent="-102870" algn="l">
              <a:buFont typeface="Arial" panose="020B0604020202020204" pitchFamily="34" charset="0"/>
              <a:buChar char="•"/>
            </a:pPr>
            <a:r>
              <a:rPr lang="en-US" sz="800" b="0" i="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err="1">
                <a:solidFill>
                  <a:srgbClr val="808080"/>
                </a:solidFill>
                <a:latin typeface="Girl Scout Display Light" panose="02020003000000000000" pitchFamily="18" charset="0"/>
              </a:rPr>
              <a:t>Horiz</a:t>
            </a:r>
            <a:r>
              <a:rPr lang="en-US" sz="800" b="0" i="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a:solidFill>
                  <a:srgbClr val="808080"/>
                </a:solidFill>
                <a:latin typeface="Girl Scout Display Light" panose="02020003000000000000" pitchFamily="18" charset="0"/>
              </a:rPr>
              <a:t>Vert.: Middle</a:t>
            </a:r>
          </a:p>
        </p:txBody>
      </p:sp>
      <p:sp>
        <p:nvSpPr>
          <p:cNvPr id="2" name="Slide Number Placeholder 1">
            <a:extLst>
              <a:ext uri="{FF2B5EF4-FFF2-40B4-BE49-F238E27FC236}">
                <a16:creationId xmlns:a16="http://schemas.microsoft.com/office/drawing/2014/main" id="{CD5AEA0F-8409-7E4F-B27C-7DD18F81A261}"/>
              </a:ext>
            </a:extLst>
          </p:cNvPr>
          <p:cNvSpPr>
            <a:spLocks noGrp="1"/>
          </p:cNvSpPr>
          <p:nvPr>
            <p:ph type="sldNum" sz="quarter" idx="12"/>
          </p:nvPr>
        </p:nvSpPr>
        <p:spPr/>
        <p:txBody>
          <a:bodyPr/>
          <a:lstStyle/>
          <a:p>
            <a:fld id="{7691CCDB-B024-8747-B233-CAD1CBC7A901}" type="slidenum">
              <a:rPr lang="en-US" smtClean="0"/>
              <a:pPr/>
              <a:t>‹#›</a:t>
            </a:fld>
            <a:endParaRPr lang="en-US"/>
          </a:p>
        </p:txBody>
      </p:sp>
    </p:spTree>
    <p:extLst>
      <p:ext uri="{BB962C8B-B14F-4D97-AF65-F5344CB8AC3E}">
        <p14:creationId xmlns:p14="http://schemas.microsoft.com/office/powerpoint/2010/main" val="328579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hf hdr="0" dt="0"/>
  <p:extLst mod="1">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3729669354"/>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dirty="0" smtClean="0"/>
              <a:t>Enter Date Here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180654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9437086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74345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74345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74345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457200" y="1524000"/>
            <a:ext cx="4114800" cy="4800600"/>
          </a:xfrm>
        </p:spPr>
        <p:txBody>
          <a:bodyPr/>
          <a:lstStyle>
            <a:lvl1pPr marL="0" indent="0">
              <a:buNone/>
              <a:defRPr/>
            </a:lvl1pPr>
          </a:lstStyle>
          <a:p>
            <a:r>
              <a:rPr lang="en-US" dirty="0" smtClean="0"/>
              <a:t>Click icon to add chart</a:t>
            </a:r>
            <a:endParaRPr lang="en-CA" dirty="0"/>
          </a:p>
        </p:txBody>
      </p:sp>
      <p:sp>
        <p:nvSpPr>
          <p:cNvPr id="9" name="Rectangle 8">
            <a:extLst>
              <a:ext uri="{FF2B5EF4-FFF2-40B4-BE49-F238E27FC236}">
                <a16:creationId xmlns:a16="http://schemas.microsoft.com/office/drawing/2014/main" id="{413CD1A6-CAFA-4714-81D2-46964C7CFCC0}"/>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6987894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1784734011"/>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868894831"/>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712465195"/>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2698008324"/>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02A45-F0A3-423E-A704-5B48C29D26CC}" type="datetimeFigureOut">
              <a:rPr lang="en-CA" smtClean="0"/>
              <a:t>2022-11-30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1C8BB7E-F33C-4DAE-B599-255DD04E8D4A}" type="slidenum">
              <a:rPr lang="en-CA" smtClean="0"/>
              <a:t>‹#›</a:t>
            </a:fld>
            <a:endParaRPr lang="en-CA" dirty="0"/>
          </a:p>
        </p:txBody>
      </p:sp>
    </p:spTree>
    <p:extLst>
      <p:ext uri="{BB962C8B-B14F-4D97-AF65-F5344CB8AC3E}">
        <p14:creationId xmlns:p14="http://schemas.microsoft.com/office/powerpoint/2010/main" val="1658182365"/>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1937811283"/>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2330469956"/>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2622868672"/>
      </p:ext>
    </p:extLst>
  </p:cSld>
  <p:clrMapOvr>
    <a:masterClrMapping/>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1122500394"/>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smtClean="0"/>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3474679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457200" y="1524000"/>
            <a:ext cx="4114800" cy="4800600"/>
          </a:xfrm>
        </p:spPr>
        <p:txBody>
          <a:bodyPr/>
          <a:lstStyle>
            <a:lvl1pPr marL="0" indent="0">
              <a:buNone/>
              <a:defRPr/>
            </a:lvl1pPr>
          </a:lstStyle>
          <a:p>
            <a:r>
              <a:rPr lang="en-US" dirty="0" smtClean="0"/>
              <a:t>Click icon to add chart</a:t>
            </a:r>
            <a:endParaRPr lang="en-CA" dirty="0"/>
          </a:p>
        </p:txBody>
      </p:sp>
      <p:sp>
        <p:nvSpPr>
          <p:cNvPr id="8" name="Chart Placeholder 4">
            <a:extLst>
              <a:ext uri="{FF2B5EF4-FFF2-40B4-BE49-F238E27FC236}">
                <a16:creationId xmlns:a16="http://schemas.microsoft.com/office/drawing/2014/main" id="{BA57FF9B-73C2-4B2C-B1C0-C2F22DD331E2}"/>
              </a:ext>
            </a:extLst>
          </p:cNvPr>
          <p:cNvSpPr>
            <a:spLocks noGrp="1"/>
          </p:cNvSpPr>
          <p:nvPr>
            <p:ph type="chart" sz="quarter" idx="15"/>
          </p:nvPr>
        </p:nvSpPr>
        <p:spPr>
          <a:xfrm>
            <a:off x="4572000" y="1524000"/>
            <a:ext cx="4114800" cy="4800600"/>
          </a:xfrm>
        </p:spPr>
        <p:txBody>
          <a:bodyPr/>
          <a:lstStyle>
            <a:lvl1pPr marL="0" indent="0">
              <a:buNone/>
              <a:defRPr/>
            </a:lvl1pPr>
          </a:lstStyle>
          <a:p>
            <a:r>
              <a:rPr lang="en-US" dirty="0" smtClean="0"/>
              <a:t>Click icon to add chart</a:t>
            </a:r>
            <a:endParaRPr lang="en-CA" dirty="0"/>
          </a:p>
        </p:txBody>
      </p:sp>
      <p:sp>
        <p:nvSpPr>
          <p:cNvPr id="7" name="Rectangle 6">
            <a:extLst>
              <a:ext uri="{FF2B5EF4-FFF2-40B4-BE49-F238E27FC236}">
                <a16:creationId xmlns:a16="http://schemas.microsoft.com/office/drawing/2014/main" id="{8F1A71AB-DCC4-4C5C-B503-A0A7AEDB4306}"/>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305998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4014791" y="0"/>
            <a:ext cx="5129213" cy="6858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2505304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COVER A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0" y="533400"/>
            <a:ext cx="4114800" cy="1905000"/>
          </a:xfrm>
        </p:spPr>
        <p:txBody>
          <a:bodyPr/>
          <a:lstStyle>
            <a:lvl1pPr algn="r">
              <a:lnSpc>
                <a:spcPct val="80000"/>
              </a:lnSpc>
              <a:defRPr sz="4500"/>
            </a:lvl1pPr>
          </a:lstStyle>
          <a:p>
            <a:r>
              <a:rPr lang="en-US" dirty="0"/>
              <a:t>Click to edit Cover Page title</a:t>
            </a:r>
            <a:endParaRPr lang="en-CA" dirty="0"/>
          </a:p>
        </p:txBody>
      </p:sp>
      <p:pic>
        <p:nvPicPr>
          <p:cNvPr id="5" name="Picture 4">
            <a:extLst>
              <a:ext uri="{FF2B5EF4-FFF2-40B4-BE49-F238E27FC236}">
                <a16:creationId xmlns:a16="http://schemas.microsoft.com/office/drawing/2014/main" id="{F0C3D6FD-221F-4AB9-AE95-C667E06988DD}"/>
              </a:ext>
            </a:extLst>
          </p:cNvPr>
          <p:cNvPicPr>
            <a:picLocks noChangeAspect="1"/>
          </p:cNvPicPr>
          <p:nvPr userDrawn="1"/>
        </p:nvPicPr>
        <p:blipFill>
          <a:blip r:embed="rId2"/>
          <a:stretch>
            <a:fillRect/>
          </a:stretch>
        </p:blipFill>
        <p:spPr>
          <a:xfrm>
            <a:off x="6237288" y="2590800"/>
            <a:ext cx="2468562" cy="484397"/>
          </a:xfrm>
          <a:prstGeom prst="rect">
            <a:avLst/>
          </a:prstGeom>
        </p:spPr>
      </p:pic>
    </p:spTree>
    <p:extLst>
      <p:ext uri="{BB962C8B-B14F-4D97-AF65-F5344CB8AC3E}">
        <p14:creationId xmlns:p14="http://schemas.microsoft.com/office/powerpoint/2010/main" val="2023962152"/>
      </p:ext>
    </p:extLst>
  </p:cSld>
  <p:clrMapOvr>
    <a:masterClrMapping/>
  </p:clrMapOvr>
  <p:extLst mod="1">
    <p:ext uri="{DCECCB84-F9BA-43D5-87BE-67443E8EF086}">
      <p15:sldGuideLst xmlns:p15="http://schemas.microsoft.com/office/powerpoint/2012/main">
        <p15:guide id="1" orient="horz" pos="1632">
          <p15:clr>
            <a:srgbClr val="FBAE40"/>
          </p15:clr>
        </p15:guide>
        <p15:guide id="2" orient="horz" pos="1536">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COVER A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2476500"/>
            <a:ext cx="8229600" cy="1905000"/>
          </a:xfrm>
        </p:spPr>
        <p:txBody>
          <a:bodyPr/>
          <a:lstStyle>
            <a:lvl1pPr algn="l">
              <a:lnSpc>
                <a:spcPct val="80000"/>
              </a:lnSpc>
              <a:defRPr sz="4500"/>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40080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BAD736-3E49-4EC0-8A44-12F2B55A92F8}"/>
              </a:ext>
            </a:extLst>
          </p:cNvPr>
          <p:cNvPicPr>
            <a:picLocks noChangeAspect="1"/>
          </p:cNvPicPr>
          <p:nvPr userDrawn="1"/>
        </p:nvPicPr>
        <p:blipFill>
          <a:blip r:embed="rId2"/>
          <a:stretch>
            <a:fillRect/>
          </a:stretch>
        </p:blipFill>
        <p:spPr>
          <a:xfrm>
            <a:off x="6934200" y="6400800"/>
            <a:ext cx="1752600" cy="343906"/>
          </a:xfrm>
          <a:prstGeom prst="rect">
            <a:avLst/>
          </a:prstGeom>
        </p:spPr>
      </p:pic>
    </p:spTree>
    <p:extLst>
      <p:ext uri="{BB962C8B-B14F-4D97-AF65-F5344CB8AC3E}">
        <p14:creationId xmlns:p14="http://schemas.microsoft.com/office/powerpoint/2010/main" val="3175028157"/>
      </p:ext>
    </p:extLst>
  </p:cSld>
  <p:clrMapOvr>
    <a:masterClrMapping/>
  </p:clrMapOvr>
  <p:extLst mod="1">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COVER B ENGLIS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80847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8229600" cy="430212"/>
          </a:xfrm>
          <a:prstGeom prst="rect">
            <a:avLst/>
          </a:prstGeo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ELEVATING</a:t>
            </a:r>
          </a:p>
          <a:p>
            <a:pPr>
              <a:lnSpc>
                <a:spcPct val="80000"/>
              </a:lnSpc>
            </a:pPr>
            <a:r>
              <a:rPr lang="en-CA" sz="3000" dirty="0">
                <a:solidFill>
                  <a:schemeClr val="bg1"/>
                </a:solidFill>
                <a:latin typeface="+mj-lt"/>
              </a:rPr>
              <a:t>EVERYDAY</a:t>
            </a:r>
          </a:p>
          <a:p>
            <a:pPr>
              <a:lnSpc>
                <a:spcPct val="80000"/>
              </a:lnSpc>
            </a:pPr>
            <a:r>
              <a:rPr lang="en-CA" sz="3000" dirty="0">
                <a:solidFill>
                  <a:schemeClr val="bg1"/>
                </a:solidFill>
                <a:latin typeface="+mj-lt"/>
              </a:rPr>
              <a:t>MOMENTS</a:t>
            </a:r>
          </a:p>
        </p:txBody>
      </p:sp>
      <p:sp>
        <p:nvSpPr>
          <p:cNvPr id="8" name="Rectangle 7">
            <a:extLst>
              <a:ext uri="{FF2B5EF4-FFF2-40B4-BE49-F238E27FC236}">
                <a16:creationId xmlns:a16="http://schemas.microsoft.com/office/drawing/2014/main" id="{8003AD83-D689-42DB-BA66-E1B364D93E6B}"/>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9" name="Picture 8">
            <a:extLst>
              <a:ext uri="{FF2B5EF4-FFF2-40B4-BE49-F238E27FC236}">
                <a16:creationId xmlns:a16="http://schemas.microsoft.com/office/drawing/2014/main" id="{8B91E9A2-43E8-4736-8675-22ED3C54A4DB}"/>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2431621195"/>
      </p:ext>
    </p:extLst>
  </p:cSld>
  <p:clrMapOvr>
    <a:masterClrMapping/>
  </p:clrMapOvr>
  <p:extLst mod="1">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COVER B FRENCH">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bg1"/>
                </a:solidFill>
              </a:defRPr>
            </a:lvl1pPr>
          </a:lstStyle>
          <a:p>
            <a:r>
              <a:rPr lang="en-US" dirty="0"/>
              <a:t>Click to edit Cover Page title</a:t>
            </a:r>
            <a:endParaRPr lang="en-CA" dirty="0"/>
          </a:p>
        </p:txBody>
      </p:sp>
      <p:cxnSp>
        <p:nvCxnSpPr>
          <p:cNvPr id="5" name="Straight Connector 4">
            <a:extLst>
              <a:ext uri="{FF2B5EF4-FFF2-40B4-BE49-F238E27FC236}">
                <a16:creationId xmlns:a16="http://schemas.microsoft.com/office/drawing/2014/main" id="{DC0FA986-59B9-4C05-B699-4C0AF8B519EB}"/>
              </a:ext>
            </a:extLst>
          </p:cNvPr>
          <p:cNvCxnSpPr>
            <a:cxnSpLocks/>
          </p:cNvCxnSpPr>
          <p:nvPr userDrawn="1"/>
        </p:nvCxnSpPr>
        <p:spPr>
          <a:xfrm>
            <a:off x="457200" y="6581775"/>
            <a:ext cx="6808470" cy="0"/>
          </a:xfrm>
          <a:prstGeom prst="line">
            <a:avLst/>
          </a:prstGeom>
          <a:ln w="19050">
            <a:solidFill>
              <a:srgbClr val="082544"/>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8229600" cy="430212"/>
          </a:xfrm>
          <a:prstGeom prst="rect">
            <a:avLst/>
          </a:prstGeom>
        </p:spPr>
        <p:txBody>
          <a:bodyPr>
            <a:noAutofit/>
          </a:bodyPr>
          <a:lstStyle>
            <a:lvl1pPr marL="0" indent="0">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ÉLEVER</a:t>
            </a:r>
          </a:p>
          <a:p>
            <a:pPr>
              <a:lnSpc>
                <a:spcPct val="80000"/>
              </a:lnSpc>
            </a:pPr>
            <a:r>
              <a:rPr lang="en-CA" sz="3000" dirty="0">
                <a:solidFill>
                  <a:schemeClr val="bg1"/>
                </a:solidFill>
                <a:latin typeface="+mj-lt"/>
              </a:rPr>
              <a:t>CHAQUE MOMENT,</a:t>
            </a:r>
          </a:p>
          <a:p>
            <a:pPr>
              <a:lnSpc>
                <a:spcPct val="80000"/>
              </a:lnSpc>
            </a:pPr>
            <a:r>
              <a:rPr lang="en-CA" sz="3000" dirty="0">
                <a:solidFill>
                  <a:schemeClr val="bg1"/>
                </a:solidFill>
                <a:latin typeface="+mj-lt"/>
              </a:rPr>
              <a:t>CHAQUE JOUR</a:t>
            </a:r>
          </a:p>
        </p:txBody>
      </p:sp>
      <p:sp>
        <p:nvSpPr>
          <p:cNvPr id="8" name="Rectangle 7">
            <a:extLst>
              <a:ext uri="{FF2B5EF4-FFF2-40B4-BE49-F238E27FC236}">
                <a16:creationId xmlns:a16="http://schemas.microsoft.com/office/drawing/2014/main" id="{068335F4-EA2C-4B7A-A0CA-B84856D0F200}"/>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10" name="Picture 9">
            <a:extLst>
              <a:ext uri="{FF2B5EF4-FFF2-40B4-BE49-F238E27FC236}">
                <a16:creationId xmlns:a16="http://schemas.microsoft.com/office/drawing/2014/main" id="{2E69C07D-4EB8-47DF-A6D4-D4EFD3D7A780}"/>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4282033009"/>
      </p:ext>
    </p:extLst>
  </p:cSld>
  <p:clrMapOvr>
    <a:masterClrMapping/>
  </p:clrMapOvr>
  <p:extLst mod="1">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COVER C ENGLISH">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AB959-1567-4237-A520-FCBE7815F14A}"/>
              </a:ext>
            </a:extLst>
          </p:cNvPr>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4" dirty="0"/>
          </a:p>
        </p:txBody>
      </p:sp>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857750" y="5181600"/>
            <a:ext cx="3829050" cy="1143000"/>
          </a:xfrm>
        </p:spPr>
        <p:txBody>
          <a:bodyPr/>
          <a:lstStyle>
            <a:lvl1pPr algn="l">
              <a:lnSpc>
                <a:spcPct val="100000"/>
              </a:lnSpc>
              <a:defRPr sz="3000">
                <a:solidFill>
                  <a:schemeClr val="accent1"/>
                </a:solidFill>
              </a:defRPr>
            </a:lvl1pPr>
          </a:lstStyle>
          <a:p>
            <a:r>
              <a:rPr lang="en-US" dirty="0"/>
              <a:t>Click to edit Cover Page title</a:t>
            </a:r>
            <a:endParaRPr lang="en-CA" dirty="0"/>
          </a:p>
        </p:txBody>
      </p:sp>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ELEVATING</a:t>
            </a:r>
          </a:p>
          <a:p>
            <a:pPr>
              <a:lnSpc>
                <a:spcPct val="80000"/>
              </a:lnSpc>
            </a:pPr>
            <a:r>
              <a:rPr lang="en-CA" sz="3000" dirty="0">
                <a:solidFill>
                  <a:schemeClr val="bg1"/>
                </a:solidFill>
                <a:latin typeface="+mj-lt"/>
              </a:rPr>
              <a:t>EVERYDAY</a:t>
            </a:r>
          </a:p>
          <a:p>
            <a:pPr>
              <a:lnSpc>
                <a:spcPct val="80000"/>
              </a:lnSpc>
            </a:pPr>
            <a:r>
              <a:rPr lang="en-CA" sz="3000" dirty="0">
                <a:solidFill>
                  <a:schemeClr val="bg1"/>
                </a:solidFill>
                <a:latin typeface="+mj-lt"/>
              </a:rPr>
              <a:t>MOMENTS</a:t>
            </a:r>
          </a:p>
        </p:txBody>
      </p:sp>
      <p:sp>
        <p:nvSpPr>
          <p:cNvPr id="7" name="Rectangle 6">
            <a:extLst>
              <a:ext uri="{FF2B5EF4-FFF2-40B4-BE49-F238E27FC236}">
                <a16:creationId xmlns:a16="http://schemas.microsoft.com/office/drawing/2014/main" id="{A5A97474-7E8C-4B0C-A5F3-51E07EA4C499}"/>
              </a:ext>
            </a:extLst>
          </p:cNvPr>
          <p:cNvSpPr/>
          <p:nvPr userDrawn="1"/>
        </p:nvSpPr>
        <p:spPr>
          <a:xfrm>
            <a:off x="4857750" y="50750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241D5216-6CD8-4701-AECD-D5D0EDBEE2B8}"/>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2026760772"/>
      </p:ext>
    </p:extLst>
  </p:cSld>
  <p:clrMapOvr>
    <a:masterClrMapping/>
  </p:clrMapOvr>
  <p:extLst mod="1">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COVER C FRENCH">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DC4AD91-659E-46BB-8EFC-597F16A454C8}"/>
              </a:ext>
            </a:extLst>
          </p:cNvPr>
          <p:cNvSpPr txBox="1"/>
          <p:nvPr userDrawn="1"/>
        </p:nvSpPr>
        <p:spPr>
          <a:xfrm>
            <a:off x="457200" y="990600"/>
            <a:ext cx="4114800" cy="1154162"/>
          </a:xfrm>
          <a:prstGeom prst="rect">
            <a:avLst/>
          </a:prstGeom>
          <a:noFill/>
        </p:spPr>
        <p:txBody>
          <a:bodyPr wrap="square" lIns="0" tIns="0" rtlCol="0">
            <a:spAutoFit/>
          </a:bodyPr>
          <a:lstStyle/>
          <a:p>
            <a:pPr>
              <a:lnSpc>
                <a:spcPct val="80000"/>
              </a:lnSpc>
            </a:pPr>
            <a:r>
              <a:rPr lang="en-CA" sz="3000" dirty="0">
                <a:solidFill>
                  <a:schemeClr val="bg1"/>
                </a:solidFill>
                <a:latin typeface="+mj-lt"/>
              </a:rPr>
              <a:t>ÉLEVER</a:t>
            </a:r>
          </a:p>
          <a:p>
            <a:pPr>
              <a:lnSpc>
                <a:spcPct val="80000"/>
              </a:lnSpc>
            </a:pPr>
            <a:r>
              <a:rPr lang="en-CA" sz="3000" dirty="0">
                <a:solidFill>
                  <a:schemeClr val="bg1"/>
                </a:solidFill>
                <a:latin typeface="+mj-lt"/>
              </a:rPr>
              <a:t>CHAQUE MOMENT,</a:t>
            </a:r>
          </a:p>
          <a:p>
            <a:pPr>
              <a:lnSpc>
                <a:spcPct val="80000"/>
              </a:lnSpc>
            </a:pPr>
            <a:r>
              <a:rPr lang="en-CA" sz="3000" dirty="0">
                <a:solidFill>
                  <a:schemeClr val="bg1"/>
                </a:solidFill>
                <a:latin typeface="+mj-lt"/>
              </a:rPr>
              <a:t>CHAQUE JOUR</a:t>
            </a:r>
          </a:p>
        </p:txBody>
      </p:sp>
      <p:sp>
        <p:nvSpPr>
          <p:cNvPr id="8" name="Rectangle 7">
            <a:extLst>
              <a:ext uri="{FF2B5EF4-FFF2-40B4-BE49-F238E27FC236}">
                <a16:creationId xmlns:a16="http://schemas.microsoft.com/office/drawing/2014/main" id="{9D33622F-7801-42B8-B23F-5464A2B20B5E}"/>
              </a:ext>
            </a:extLst>
          </p:cNvPr>
          <p:cNvSpPr/>
          <p:nvPr userDrawn="1"/>
        </p:nvSpPr>
        <p:spPr>
          <a:xfrm>
            <a:off x="4572000" y="0"/>
            <a:ext cx="457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4" dirty="0"/>
          </a:p>
        </p:txBody>
      </p:sp>
      <p:sp>
        <p:nvSpPr>
          <p:cNvPr id="9" name="Title 1">
            <a:extLst>
              <a:ext uri="{FF2B5EF4-FFF2-40B4-BE49-F238E27FC236}">
                <a16:creationId xmlns:a16="http://schemas.microsoft.com/office/drawing/2014/main" id="{31E73C55-5264-46E4-BEF1-5C7C1E8989E8}"/>
              </a:ext>
            </a:extLst>
          </p:cNvPr>
          <p:cNvSpPr>
            <a:spLocks noGrp="1"/>
          </p:cNvSpPr>
          <p:nvPr>
            <p:ph type="title" hasCustomPrompt="1"/>
          </p:nvPr>
        </p:nvSpPr>
        <p:spPr>
          <a:xfrm>
            <a:off x="4857750" y="5181600"/>
            <a:ext cx="3829050" cy="1143000"/>
          </a:xfrm>
        </p:spPr>
        <p:txBody>
          <a:bodyPr/>
          <a:lstStyle>
            <a:lvl1pPr algn="l">
              <a:lnSpc>
                <a:spcPct val="100000"/>
              </a:lnSpc>
              <a:defRPr sz="3000">
                <a:solidFill>
                  <a:schemeClr val="accent1"/>
                </a:solidFill>
              </a:defRPr>
            </a:lvl1pPr>
          </a:lstStyle>
          <a:p>
            <a:r>
              <a:rPr lang="en-US" dirty="0"/>
              <a:t>Click to edit Cover Page title</a:t>
            </a:r>
            <a:endParaRPr lang="en-CA" dirty="0"/>
          </a:p>
        </p:txBody>
      </p:sp>
      <p:sp>
        <p:nvSpPr>
          <p:cNvPr id="7" name="Rectangle 6">
            <a:extLst>
              <a:ext uri="{FF2B5EF4-FFF2-40B4-BE49-F238E27FC236}">
                <a16:creationId xmlns:a16="http://schemas.microsoft.com/office/drawing/2014/main" id="{667D7D8C-571F-4678-9962-CB3781B8357C}"/>
              </a:ext>
            </a:extLst>
          </p:cNvPr>
          <p:cNvSpPr/>
          <p:nvPr userDrawn="1"/>
        </p:nvSpPr>
        <p:spPr>
          <a:xfrm>
            <a:off x="4857750" y="50750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11" name="Picture 10">
            <a:extLst>
              <a:ext uri="{FF2B5EF4-FFF2-40B4-BE49-F238E27FC236}">
                <a16:creationId xmlns:a16="http://schemas.microsoft.com/office/drawing/2014/main" id="{D46E6643-0D67-4FDD-863F-AFC7B946E7AB}"/>
              </a:ext>
            </a:extLst>
          </p:cNvPr>
          <p:cNvPicPr>
            <a:picLocks noChangeAspect="1"/>
          </p:cNvPicPr>
          <p:nvPr userDrawn="1"/>
        </p:nvPicPr>
        <p:blipFill>
          <a:blip r:embed="rId2"/>
          <a:stretch>
            <a:fillRect/>
          </a:stretch>
        </p:blipFill>
        <p:spPr>
          <a:xfrm>
            <a:off x="333375" y="409575"/>
            <a:ext cx="2314643" cy="454195"/>
          </a:xfrm>
          <a:prstGeom prst="rect">
            <a:avLst/>
          </a:prstGeom>
        </p:spPr>
      </p:pic>
    </p:spTree>
    <p:extLst>
      <p:ext uri="{BB962C8B-B14F-4D97-AF65-F5344CB8AC3E}">
        <p14:creationId xmlns:p14="http://schemas.microsoft.com/office/powerpoint/2010/main" val="2550279472"/>
      </p:ext>
    </p:extLst>
  </p:cSld>
  <p:clrMapOvr>
    <a:masterClrMapping/>
  </p:clrMapOvr>
  <p:extLst mod="1">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COVER D TO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5095071"/>
            <a:ext cx="8229600" cy="800100"/>
          </a:xfrm>
        </p:spPr>
        <p:txBody>
          <a:bodyPr/>
          <a:lstStyle>
            <a:lvl1pPr algn="l">
              <a:lnSpc>
                <a:spcPct val="100000"/>
              </a:lnSpc>
              <a:defRPr sz="3000">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5894388"/>
            <a:ext cx="6343650" cy="430212"/>
          </a:xfrm>
          <a:prstGeom prst="rect">
            <a:avLst/>
          </a:prstGeom>
        </p:spPr>
        <p:txBody>
          <a:bodyPr>
            <a:normAutofit/>
          </a:bodyPr>
          <a:lstStyle>
            <a:lvl1pPr marL="0" indent="0">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0" y="0"/>
            <a:ext cx="9144000" cy="4419600"/>
          </a:xfrm>
          <a:prstGeom prst="rect">
            <a:avLst/>
          </a:prstGeom>
          <a:solidFill>
            <a:schemeClr val="accent5"/>
          </a:solidFill>
        </p:spPr>
        <p:txBody>
          <a:bodyPr anchor="ctr" anchorCtr="1"/>
          <a:lstStyle>
            <a:lvl1pPr marL="0" indent="0">
              <a:buNone/>
              <a:defRPr>
                <a:solidFill>
                  <a:schemeClr val="bg1"/>
                </a:solidFill>
              </a:defRPr>
            </a:lvl1pPr>
          </a:lstStyle>
          <a:p>
            <a:r>
              <a:rPr lang="en-US" dirty="0" smtClean="0"/>
              <a:t>Click icon to add picture</a:t>
            </a:r>
            <a:endParaRPr lang="en-CA" dirty="0"/>
          </a:p>
        </p:txBody>
      </p:sp>
      <p:sp>
        <p:nvSpPr>
          <p:cNvPr id="7" name="Rectangle 6">
            <a:extLst>
              <a:ext uri="{FF2B5EF4-FFF2-40B4-BE49-F238E27FC236}">
                <a16:creationId xmlns:a16="http://schemas.microsoft.com/office/drawing/2014/main" id="{7D20044A-82BD-42F8-838C-65270B933119}"/>
              </a:ext>
            </a:extLst>
          </p:cNvPr>
          <p:cNvSpPr/>
          <p:nvPr userDrawn="1"/>
        </p:nvSpPr>
        <p:spPr>
          <a:xfrm>
            <a:off x="457200" y="4988539"/>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1C833301-DA5E-4627-8BA9-0F695EDAC5A5}"/>
              </a:ext>
            </a:extLst>
          </p:cNvPr>
          <p:cNvPicPr>
            <a:picLocks noChangeAspect="1"/>
          </p:cNvPicPr>
          <p:nvPr userDrawn="1"/>
        </p:nvPicPr>
        <p:blipFill>
          <a:blip r:embed="rId2"/>
          <a:stretch>
            <a:fillRect/>
          </a:stretch>
        </p:blipFill>
        <p:spPr>
          <a:xfrm>
            <a:off x="6629400" y="5920883"/>
            <a:ext cx="2057400" cy="403717"/>
          </a:xfrm>
          <a:prstGeom prst="rect">
            <a:avLst/>
          </a:prstGeom>
        </p:spPr>
      </p:pic>
    </p:spTree>
    <p:extLst>
      <p:ext uri="{BB962C8B-B14F-4D97-AF65-F5344CB8AC3E}">
        <p14:creationId xmlns:p14="http://schemas.microsoft.com/office/powerpoint/2010/main" val="3469459922"/>
      </p:ext>
    </p:extLst>
  </p:cSld>
  <p:clrMapOvr>
    <a:masterClrMapping/>
  </p:clrMapOvr>
  <p:extLst mod="1">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COVER D SID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1A3D-93CD-418A-85FD-E092C2BE3DAB}"/>
              </a:ext>
            </a:extLst>
          </p:cNvPr>
          <p:cNvSpPr>
            <a:spLocks noGrp="1"/>
          </p:cNvSpPr>
          <p:nvPr>
            <p:ph type="title" hasCustomPrompt="1"/>
          </p:nvPr>
        </p:nvSpPr>
        <p:spPr>
          <a:xfrm>
            <a:off x="457200" y="1524000"/>
            <a:ext cx="3886200" cy="1905000"/>
          </a:xfrm>
        </p:spPr>
        <p:txBody>
          <a:bodyPr/>
          <a:lstStyle>
            <a:lvl1pPr algn="l">
              <a:lnSpc>
                <a:spcPct val="100000"/>
              </a:lnSpc>
              <a:defRPr sz="3000">
                <a:solidFill>
                  <a:schemeClr val="tx2"/>
                </a:solidFill>
              </a:defRPr>
            </a:lvl1pPr>
          </a:lstStyle>
          <a:p>
            <a:r>
              <a:rPr lang="en-US" dirty="0"/>
              <a:t>Click to edit Cover Page title</a:t>
            </a:r>
            <a:endParaRPr lang="en-CA" dirty="0"/>
          </a:p>
        </p:txBody>
      </p:sp>
      <p:sp>
        <p:nvSpPr>
          <p:cNvPr id="11" name="Text Placeholder 10">
            <a:extLst>
              <a:ext uri="{FF2B5EF4-FFF2-40B4-BE49-F238E27FC236}">
                <a16:creationId xmlns:a16="http://schemas.microsoft.com/office/drawing/2014/main" id="{92513E88-86B9-4B82-9BE1-C1A7C008688F}"/>
              </a:ext>
            </a:extLst>
          </p:cNvPr>
          <p:cNvSpPr>
            <a:spLocks noGrp="1"/>
          </p:cNvSpPr>
          <p:nvPr>
            <p:ph type="body" sz="quarter" idx="10" hasCustomPrompt="1"/>
          </p:nvPr>
        </p:nvSpPr>
        <p:spPr>
          <a:xfrm>
            <a:off x="457200" y="3428216"/>
            <a:ext cx="3886200" cy="2134384"/>
          </a:xfrm>
          <a:prstGeom prst="rect">
            <a:avLst/>
          </a:prstGeom>
        </p:spPr>
        <p:txBody>
          <a:bodyPr>
            <a:noAutofit/>
          </a:bodyPr>
          <a:lstStyle>
            <a:lvl1pPr marL="0" indent="0">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name, date or topic</a:t>
            </a:r>
            <a:endParaRPr lang="en-CA" dirty="0"/>
          </a:p>
        </p:txBody>
      </p:sp>
      <p:sp>
        <p:nvSpPr>
          <p:cNvPr id="4" name="Picture Placeholder 3">
            <a:extLst>
              <a:ext uri="{FF2B5EF4-FFF2-40B4-BE49-F238E27FC236}">
                <a16:creationId xmlns:a16="http://schemas.microsoft.com/office/drawing/2014/main" id="{3D5B8DF4-0DB5-4748-9B0D-6FDEC18CD2EB}"/>
              </a:ext>
            </a:extLst>
          </p:cNvPr>
          <p:cNvSpPr>
            <a:spLocks noGrp="1"/>
          </p:cNvSpPr>
          <p:nvPr>
            <p:ph type="pic" sz="quarter" idx="11"/>
          </p:nvPr>
        </p:nvSpPr>
        <p:spPr>
          <a:xfrm>
            <a:off x="4572000" y="0"/>
            <a:ext cx="4572000" cy="6858000"/>
          </a:xfrm>
          <a:prstGeom prst="rect">
            <a:avLst/>
          </a:prstGeom>
          <a:solidFill>
            <a:schemeClr val="accent5"/>
          </a:solidFill>
        </p:spPr>
        <p:txBody>
          <a:bodyPr anchor="ctr" anchorCtr="1"/>
          <a:lstStyle>
            <a:lvl1pPr marL="0" indent="0">
              <a:buNone/>
              <a:defRPr>
                <a:solidFill>
                  <a:schemeClr val="bg1"/>
                </a:solidFill>
              </a:defRPr>
            </a:lvl1pPr>
          </a:lstStyle>
          <a:p>
            <a:r>
              <a:rPr lang="en-US" dirty="0" smtClean="0"/>
              <a:t>Click icon to add picture</a:t>
            </a:r>
            <a:endParaRPr lang="en-CA" dirty="0"/>
          </a:p>
        </p:txBody>
      </p:sp>
      <p:sp>
        <p:nvSpPr>
          <p:cNvPr id="7" name="Rectangle 6">
            <a:extLst>
              <a:ext uri="{FF2B5EF4-FFF2-40B4-BE49-F238E27FC236}">
                <a16:creationId xmlns:a16="http://schemas.microsoft.com/office/drawing/2014/main" id="{2C160CB2-5AFF-4EEF-8B5F-060F4F994762}"/>
              </a:ext>
            </a:extLst>
          </p:cNvPr>
          <p:cNvSpPr/>
          <p:nvPr userDrawn="1"/>
        </p:nvSpPr>
        <p:spPr>
          <a:xfrm>
            <a:off x="457200" y="14174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7">
            <a:extLst>
              <a:ext uri="{FF2B5EF4-FFF2-40B4-BE49-F238E27FC236}">
                <a16:creationId xmlns:a16="http://schemas.microsoft.com/office/drawing/2014/main" id="{9C4970E2-87B7-4B73-B0F7-575633E1A599}"/>
              </a:ext>
            </a:extLst>
          </p:cNvPr>
          <p:cNvPicPr>
            <a:picLocks noChangeAspect="1"/>
          </p:cNvPicPr>
          <p:nvPr userDrawn="1"/>
        </p:nvPicPr>
        <p:blipFill>
          <a:blip r:embed="rId2"/>
          <a:stretch>
            <a:fillRect/>
          </a:stretch>
        </p:blipFill>
        <p:spPr>
          <a:xfrm>
            <a:off x="457200" y="5920883"/>
            <a:ext cx="2057400" cy="403717"/>
          </a:xfrm>
          <a:prstGeom prst="rect">
            <a:avLst/>
          </a:prstGeom>
        </p:spPr>
      </p:pic>
    </p:spTree>
    <p:extLst>
      <p:ext uri="{BB962C8B-B14F-4D97-AF65-F5344CB8AC3E}">
        <p14:creationId xmlns:p14="http://schemas.microsoft.com/office/powerpoint/2010/main" val="3573828170"/>
      </p:ext>
    </p:extLst>
  </p:cSld>
  <p:clrMapOvr>
    <a:masterClrMapping/>
  </p:clrMapOvr>
  <p:extLst mod="1">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SECTION W/IMAGE X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4014788" y="0"/>
            <a:ext cx="2571750"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9" name="Picture Placeholder 5">
            <a:extLst>
              <a:ext uri="{FF2B5EF4-FFF2-40B4-BE49-F238E27FC236}">
                <a16:creationId xmlns:a16="http://schemas.microsoft.com/office/drawing/2014/main" id="{B38A665C-9602-401C-9103-BA2231292DB4}"/>
              </a:ext>
            </a:extLst>
          </p:cNvPr>
          <p:cNvSpPr>
            <a:spLocks noGrp="1"/>
          </p:cNvSpPr>
          <p:nvPr>
            <p:ph type="pic" sz="quarter" idx="17"/>
          </p:nvPr>
        </p:nvSpPr>
        <p:spPr>
          <a:xfrm>
            <a:off x="6586541" y="0"/>
            <a:ext cx="2557463"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14" name="Picture Placeholder 5">
            <a:extLst>
              <a:ext uri="{FF2B5EF4-FFF2-40B4-BE49-F238E27FC236}">
                <a16:creationId xmlns:a16="http://schemas.microsoft.com/office/drawing/2014/main" id="{CA4E520F-B2C4-43F1-AB5B-589382364B5B}"/>
              </a:ext>
            </a:extLst>
          </p:cNvPr>
          <p:cNvSpPr>
            <a:spLocks noGrp="1"/>
          </p:cNvSpPr>
          <p:nvPr>
            <p:ph type="pic" sz="quarter" idx="18"/>
          </p:nvPr>
        </p:nvSpPr>
        <p:spPr>
          <a:xfrm>
            <a:off x="4014788" y="3429000"/>
            <a:ext cx="2571750"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15" name="Picture Placeholder 5">
            <a:extLst>
              <a:ext uri="{FF2B5EF4-FFF2-40B4-BE49-F238E27FC236}">
                <a16:creationId xmlns:a16="http://schemas.microsoft.com/office/drawing/2014/main" id="{9BA97FF6-E1BB-4533-B4E7-62531F7DD98B}"/>
              </a:ext>
            </a:extLst>
          </p:cNvPr>
          <p:cNvSpPr>
            <a:spLocks noGrp="1"/>
          </p:cNvSpPr>
          <p:nvPr>
            <p:ph type="pic" sz="quarter" idx="19"/>
          </p:nvPr>
        </p:nvSpPr>
        <p:spPr>
          <a:xfrm>
            <a:off x="6586541" y="3429000"/>
            <a:ext cx="2557463" cy="3429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6937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424274569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A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1206275" y="2424879"/>
            <a:ext cx="6731458" cy="2008242"/>
          </a:xfrm>
          <a:prstGeom prst="rect">
            <a:avLst/>
          </a:prstGeom>
          <a:noFill/>
        </p:spPr>
        <p:txBody>
          <a:bodyPr wrap="none" rtlCol="0" anchor="ctr" anchorCtr="0">
            <a:spAutoFit/>
          </a:bodyPr>
          <a:lstStyle/>
          <a:p>
            <a:pPr algn="ctr"/>
            <a:r>
              <a:rPr lang="en-CA" sz="12450" dirty="0">
                <a:solidFill>
                  <a:schemeClr val="accent1"/>
                </a:solidFill>
                <a:latin typeface="+mj-lt"/>
              </a:rPr>
              <a:t>Thank you</a:t>
            </a:r>
            <a:r>
              <a:rPr lang="en-CA" sz="12450" dirty="0">
                <a:solidFill>
                  <a:schemeClr val="accent3"/>
                </a:solidFill>
                <a:latin typeface="+mj-lt"/>
              </a:rPr>
              <a:t>!</a:t>
            </a:r>
          </a:p>
        </p:txBody>
      </p:sp>
      <p:sp>
        <p:nvSpPr>
          <p:cNvPr id="5" name="Rectangle 4">
            <a:extLst>
              <a:ext uri="{FF2B5EF4-FFF2-40B4-BE49-F238E27FC236}">
                <a16:creationId xmlns:a16="http://schemas.microsoft.com/office/drawing/2014/main" id="{C8EFB11D-79FE-4C8D-B300-DD8D25D82EDA}"/>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8648487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SECTION W/IMAGE X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74437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0" name="Picture Placeholder 5">
            <a:extLst>
              <a:ext uri="{FF2B5EF4-FFF2-40B4-BE49-F238E27FC236}">
                <a16:creationId xmlns:a16="http://schemas.microsoft.com/office/drawing/2014/main" id="{44D18BD5-19D4-48BD-B510-B747EBFF0197}"/>
              </a:ext>
            </a:extLst>
          </p:cNvPr>
          <p:cNvSpPr>
            <a:spLocks noGrp="1"/>
          </p:cNvSpPr>
          <p:nvPr>
            <p:ph type="pic" sz="quarter" idx="11"/>
          </p:nvPr>
        </p:nvSpPr>
        <p:spPr>
          <a:xfrm>
            <a:off x="74437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1" name="Picture Placeholder 5">
            <a:extLst>
              <a:ext uri="{FF2B5EF4-FFF2-40B4-BE49-F238E27FC236}">
                <a16:creationId xmlns:a16="http://schemas.microsoft.com/office/drawing/2014/main" id="{D2A313ED-F2C8-4ECB-BA2A-E47D3E20B827}"/>
              </a:ext>
            </a:extLst>
          </p:cNvPr>
          <p:cNvSpPr>
            <a:spLocks noGrp="1"/>
          </p:cNvSpPr>
          <p:nvPr>
            <p:ph type="pic" sz="quarter" idx="12"/>
          </p:nvPr>
        </p:nvSpPr>
        <p:spPr>
          <a:xfrm>
            <a:off x="74437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2" name="Picture Placeholder 5">
            <a:extLst>
              <a:ext uri="{FF2B5EF4-FFF2-40B4-BE49-F238E27FC236}">
                <a16:creationId xmlns:a16="http://schemas.microsoft.com/office/drawing/2014/main" id="{44D49922-5E84-4C8F-A2FA-A30E9EA76F93}"/>
              </a:ext>
            </a:extLst>
          </p:cNvPr>
          <p:cNvSpPr>
            <a:spLocks noGrp="1"/>
          </p:cNvSpPr>
          <p:nvPr>
            <p:ph type="pic" sz="quarter" idx="13"/>
          </p:nvPr>
        </p:nvSpPr>
        <p:spPr>
          <a:xfrm>
            <a:off x="57292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3" name="Picture Placeholder 5">
            <a:extLst>
              <a:ext uri="{FF2B5EF4-FFF2-40B4-BE49-F238E27FC236}">
                <a16:creationId xmlns:a16="http://schemas.microsoft.com/office/drawing/2014/main" id="{B17E7C85-8476-43DD-92FE-C0A820ACBFB2}"/>
              </a:ext>
            </a:extLst>
          </p:cNvPr>
          <p:cNvSpPr>
            <a:spLocks noGrp="1"/>
          </p:cNvSpPr>
          <p:nvPr>
            <p:ph type="pic" sz="quarter" idx="14"/>
          </p:nvPr>
        </p:nvSpPr>
        <p:spPr>
          <a:xfrm>
            <a:off x="57292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4" name="Picture Placeholder 5">
            <a:extLst>
              <a:ext uri="{FF2B5EF4-FFF2-40B4-BE49-F238E27FC236}">
                <a16:creationId xmlns:a16="http://schemas.microsoft.com/office/drawing/2014/main" id="{DA3F55E8-1EA1-4E72-B561-9141A1B95AF6}"/>
              </a:ext>
            </a:extLst>
          </p:cNvPr>
          <p:cNvSpPr>
            <a:spLocks noGrp="1"/>
          </p:cNvSpPr>
          <p:nvPr>
            <p:ph type="pic" sz="quarter" idx="15"/>
          </p:nvPr>
        </p:nvSpPr>
        <p:spPr>
          <a:xfrm>
            <a:off x="57292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5" name="Picture Placeholder 5">
            <a:extLst>
              <a:ext uri="{FF2B5EF4-FFF2-40B4-BE49-F238E27FC236}">
                <a16:creationId xmlns:a16="http://schemas.microsoft.com/office/drawing/2014/main" id="{084D4D21-74E5-45A4-A0FF-6AFC7BE636C6}"/>
              </a:ext>
            </a:extLst>
          </p:cNvPr>
          <p:cNvSpPr>
            <a:spLocks noGrp="1"/>
          </p:cNvSpPr>
          <p:nvPr>
            <p:ph type="pic" sz="quarter" idx="16"/>
          </p:nvPr>
        </p:nvSpPr>
        <p:spPr>
          <a:xfrm>
            <a:off x="4014788" y="-1"/>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6" name="Picture Placeholder 5">
            <a:extLst>
              <a:ext uri="{FF2B5EF4-FFF2-40B4-BE49-F238E27FC236}">
                <a16:creationId xmlns:a16="http://schemas.microsoft.com/office/drawing/2014/main" id="{AFFC15F6-0949-4D20-B63F-0E893820832E}"/>
              </a:ext>
            </a:extLst>
          </p:cNvPr>
          <p:cNvSpPr>
            <a:spLocks noGrp="1"/>
          </p:cNvSpPr>
          <p:nvPr>
            <p:ph type="pic" sz="quarter" idx="17"/>
          </p:nvPr>
        </p:nvSpPr>
        <p:spPr>
          <a:xfrm>
            <a:off x="4014788" y="2286002"/>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
        <p:nvSpPr>
          <p:cNvPr id="27" name="Picture Placeholder 5">
            <a:extLst>
              <a:ext uri="{FF2B5EF4-FFF2-40B4-BE49-F238E27FC236}">
                <a16:creationId xmlns:a16="http://schemas.microsoft.com/office/drawing/2014/main" id="{F79C8D2F-019F-4A65-9E0A-55DC976B3356}"/>
              </a:ext>
            </a:extLst>
          </p:cNvPr>
          <p:cNvSpPr>
            <a:spLocks noGrp="1"/>
          </p:cNvSpPr>
          <p:nvPr>
            <p:ph type="pic" sz="quarter" idx="18"/>
          </p:nvPr>
        </p:nvSpPr>
        <p:spPr>
          <a:xfrm>
            <a:off x="4014788" y="4572000"/>
            <a:ext cx="1714500" cy="2286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192512828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HAPTER HEADER W/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Text Placeholder 3">
            <a:extLst>
              <a:ext uri="{FF2B5EF4-FFF2-40B4-BE49-F238E27FC236}">
                <a16:creationId xmlns:a16="http://schemas.microsoft.com/office/drawing/2014/main" id="{6AA11BFE-93B2-4B29-9132-E2349D644D1E}"/>
              </a:ext>
            </a:extLst>
          </p:cNvPr>
          <p:cNvSpPr>
            <a:spLocks noGrp="1"/>
          </p:cNvSpPr>
          <p:nvPr>
            <p:ph type="body" sz="quarter" idx="12" hasCustomPrompt="1"/>
          </p:nvPr>
        </p:nvSpPr>
        <p:spPr>
          <a:xfrm>
            <a:off x="457200" y="1371600"/>
            <a:ext cx="8229600" cy="762000"/>
          </a:xfrm>
          <a:prstGeom prst="rect">
            <a:avLst/>
          </a:prstGeom>
        </p:spPr>
        <p:txBody>
          <a:bodyPr wrap="square" lIns="91440" tIns="0" bIns="0">
            <a:normAutofit/>
          </a:bodyPr>
          <a:lstStyle>
            <a:lvl1pPr marL="0" indent="0">
              <a:spcAft>
                <a:spcPts val="0"/>
              </a:spcAft>
              <a:buNone/>
              <a:defRPr sz="2400" i="0">
                <a:solidFill>
                  <a:schemeClr val="accent1"/>
                </a:solidFill>
                <a:latin typeface="Franklin Gothic Medium" panose="020B0603020102020204" pitchFamily="34" charset="0"/>
              </a:defRPr>
            </a:lvl1pPr>
          </a:lstStyle>
          <a:p>
            <a:pPr lvl="0"/>
            <a:r>
              <a:rPr lang="en-US" dirty="0"/>
              <a:t>Click to edit subtitle</a:t>
            </a:r>
            <a:endParaRPr lang="en-CA" dirty="0"/>
          </a:p>
        </p:txBody>
      </p:sp>
      <p:sp>
        <p:nvSpPr>
          <p:cNvPr id="5" name="Content Placeholder 4">
            <a:extLst>
              <a:ext uri="{FF2B5EF4-FFF2-40B4-BE49-F238E27FC236}">
                <a16:creationId xmlns:a16="http://schemas.microsoft.com/office/drawing/2014/main" id="{3D49CD7D-DE61-491A-ADE6-2211475F74E6}"/>
              </a:ext>
            </a:extLst>
          </p:cNvPr>
          <p:cNvSpPr>
            <a:spLocks noGrp="1"/>
          </p:cNvSpPr>
          <p:nvPr>
            <p:ph sz="quarter" idx="13"/>
          </p:nvPr>
        </p:nvSpPr>
        <p:spPr>
          <a:xfrm>
            <a:off x="457200" y="2133600"/>
            <a:ext cx="8229600" cy="4191000"/>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6">
            <a:extLst>
              <a:ext uri="{FF2B5EF4-FFF2-40B4-BE49-F238E27FC236}">
                <a16:creationId xmlns:a16="http://schemas.microsoft.com/office/drawing/2014/main" id="{CEA9FF3E-0780-4F9A-9F9E-F54B0C43993E}"/>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63216620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C8C60F3-A14E-432C-88F9-A682EC143F32}"/>
              </a:ext>
            </a:extLst>
          </p:cNvPr>
          <p:cNvSpPr>
            <a:spLocks noGrp="1"/>
          </p:cNvSpPr>
          <p:nvPr>
            <p:ph type="body" sz="quarter" idx="10" hasCustomPrompt="1"/>
          </p:nvPr>
        </p:nvSpPr>
        <p:spPr>
          <a:xfrm>
            <a:off x="457200" y="1905001"/>
            <a:ext cx="4114800" cy="4419601"/>
          </a:xfrm>
          <a:prstGeom prst="rect">
            <a:avLst/>
          </a:prstGeom>
        </p:spPr>
        <p:txBody>
          <a:bodyPr/>
          <a:lstStyle>
            <a:lvl1pPr marL="642906" indent="-642906">
              <a:spcAft>
                <a:spcPts val="1800"/>
              </a:spcAft>
              <a:buClr>
                <a:schemeClr val="accent2"/>
              </a:buClr>
              <a:buSzPct val="200000"/>
              <a:buFont typeface="+mj-lt"/>
              <a:buAutoNum type="arabicPeriod"/>
              <a:defRPr b="0">
                <a:latin typeface="Franklin Gothic Demi" panose="020B0703020102020204" pitchFamily="34" charset="0"/>
              </a:defRPr>
            </a:lvl1pPr>
          </a:lstStyle>
          <a:p>
            <a:pPr lvl="0"/>
            <a:r>
              <a:rPr lang="en-US" dirty="0"/>
              <a:t>Click to edit agenda item</a:t>
            </a:r>
            <a:endParaRPr lang="en-CA" dirty="0"/>
          </a:p>
        </p:txBody>
      </p:sp>
      <p:sp>
        <p:nvSpPr>
          <p:cNvPr id="16" name="Text Placeholder 15">
            <a:extLst>
              <a:ext uri="{FF2B5EF4-FFF2-40B4-BE49-F238E27FC236}">
                <a16:creationId xmlns:a16="http://schemas.microsoft.com/office/drawing/2014/main" id="{1AD55504-77AA-4AB2-A3A3-DEE42C987F59}"/>
              </a:ext>
            </a:extLst>
          </p:cNvPr>
          <p:cNvSpPr>
            <a:spLocks noGrp="1"/>
          </p:cNvSpPr>
          <p:nvPr>
            <p:ph type="body" sz="quarter" idx="11" hasCustomPrompt="1"/>
          </p:nvPr>
        </p:nvSpPr>
        <p:spPr>
          <a:xfrm>
            <a:off x="4572000" y="1905000"/>
            <a:ext cx="4114800" cy="4419600"/>
          </a:xfrm>
          <a:prstGeom prst="rect">
            <a:avLst/>
          </a:prstGeom>
        </p:spPr>
        <p:txBody>
          <a:bodyPr/>
          <a:lstStyle>
            <a:lvl1pPr>
              <a:spcAft>
                <a:spcPts val="1800"/>
              </a:spcAft>
              <a:defRPr>
                <a:solidFill>
                  <a:schemeClr val="accent2"/>
                </a:solidFill>
              </a:defRPr>
            </a:lvl1pPr>
          </a:lstStyle>
          <a:p>
            <a:pPr lvl="0"/>
            <a:r>
              <a:rPr lang="en-US" dirty="0"/>
              <a:t>Click to edit name and topic</a:t>
            </a:r>
            <a:endParaRPr lang="en-CA" dirty="0"/>
          </a:p>
        </p:txBody>
      </p:sp>
      <p:sp>
        <p:nvSpPr>
          <p:cNvPr id="2" name="Title 1">
            <a:extLst>
              <a:ext uri="{FF2B5EF4-FFF2-40B4-BE49-F238E27FC236}">
                <a16:creationId xmlns:a16="http://schemas.microsoft.com/office/drawing/2014/main" id="{8A83643D-E480-485A-BE2C-4A3675E54B42}"/>
              </a:ext>
            </a:extLst>
          </p:cNvPr>
          <p:cNvSpPr>
            <a:spLocks noGrp="1"/>
          </p:cNvSpPr>
          <p:nvPr>
            <p:ph type="title" hasCustomPrompt="1"/>
          </p:nvPr>
        </p:nvSpPr>
        <p:spPr/>
        <p:txBody>
          <a:bodyPr/>
          <a:lstStyle>
            <a:lvl1pPr>
              <a:defRPr/>
            </a:lvl1pPr>
          </a:lstStyle>
          <a:p>
            <a:r>
              <a:rPr lang="en-US" dirty="0"/>
              <a:t>Click to edit Agenda title</a:t>
            </a:r>
            <a:endParaRPr lang="en-CA" dirty="0"/>
          </a:p>
        </p:txBody>
      </p:sp>
      <p:sp>
        <p:nvSpPr>
          <p:cNvPr id="7" name="Rectangle 6">
            <a:extLst>
              <a:ext uri="{FF2B5EF4-FFF2-40B4-BE49-F238E27FC236}">
                <a16:creationId xmlns:a16="http://schemas.microsoft.com/office/drawing/2014/main" id="{A9051DE0-3FF2-4460-92ED-81EAE7F88CC6}"/>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5773702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45720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45720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45720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74345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74345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74345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5" name="Rectangle 14">
            <a:extLst>
              <a:ext uri="{FF2B5EF4-FFF2-40B4-BE49-F238E27FC236}">
                <a16:creationId xmlns:a16="http://schemas.microsoft.com/office/drawing/2014/main" id="{1CF9282C-78BA-41C5-849F-5DE124183D24}"/>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24653689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IDE BY SIDE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6" name="Text Placeholder 5">
            <a:extLst>
              <a:ext uri="{FF2B5EF4-FFF2-40B4-BE49-F238E27FC236}">
                <a16:creationId xmlns:a16="http://schemas.microsoft.com/office/drawing/2014/main" id="{43A34E9A-54AB-4519-9DAF-D56F20DD17B4}"/>
              </a:ext>
            </a:extLst>
          </p:cNvPr>
          <p:cNvSpPr>
            <a:spLocks noGrp="1"/>
          </p:cNvSpPr>
          <p:nvPr>
            <p:ph type="body" sz="quarter" idx="10" hasCustomPrompt="1"/>
          </p:nvPr>
        </p:nvSpPr>
        <p:spPr>
          <a:xfrm>
            <a:off x="457200"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8" name="Straight Connector 7">
            <a:extLst>
              <a:ext uri="{FF2B5EF4-FFF2-40B4-BE49-F238E27FC236}">
                <a16:creationId xmlns:a16="http://schemas.microsoft.com/office/drawing/2014/main" id="{E6B04544-45F0-45DC-AC8B-9FE531EBC61B}"/>
              </a:ext>
            </a:extLst>
          </p:cNvPr>
          <p:cNvCxnSpPr>
            <a:cxnSpLocks/>
          </p:cNvCxnSpPr>
          <p:nvPr userDrawn="1"/>
        </p:nvCxnSpPr>
        <p:spPr>
          <a:xfrm>
            <a:off x="457200"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52AA172-89B8-4512-BF35-E7735F73DA0F}"/>
              </a:ext>
            </a:extLst>
          </p:cNvPr>
          <p:cNvSpPr>
            <a:spLocks noGrp="1"/>
          </p:cNvSpPr>
          <p:nvPr>
            <p:ph type="body" sz="quarter" idx="11"/>
          </p:nvPr>
        </p:nvSpPr>
        <p:spPr>
          <a:xfrm>
            <a:off x="457200"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1" name="Text Placeholder 5">
            <a:extLst>
              <a:ext uri="{FF2B5EF4-FFF2-40B4-BE49-F238E27FC236}">
                <a16:creationId xmlns:a16="http://schemas.microsoft.com/office/drawing/2014/main" id="{F3DC7827-5A42-4D57-AB98-DC47C0B3D5F8}"/>
              </a:ext>
            </a:extLst>
          </p:cNvPr>
          <p:cNvSpPr>
            <a:spLocks noGrp="1"/>
          </p:cNvSpPr>
          <p:nvPr>
            <p:ph type="body" sz="quarter" idx="12" hasCustomPrompt="1"/>
          </p:nvPr>
        </p:nvSpPr>
        <p:spPr>
          <a:xfrm>
            <a:off x="3286125"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5" name="Straight Connector 14">
            <a:extLst>
              <a:ext uri="{FF2B5EF4-FFF2-40B4-BE49-F238E27FC236}">
                <a16:creationId xmlns:a16="http://schemas.microsoft.com/office/drawing/2014/main" id="{BBBEB29B-D0DF-4816-B4DE-29BFAD130A38}"/>
              </a:ext>
            </a:extLst>
          </p:cNvPr>
          <p:cNvCxnSpPr>
            <a:cxnSpLocks/>
          </p:cNvCxnSpPr>
          <p:nvPr userDrawn="1"/>
        </p:nvCxnSpPr>
        <p:spPr>
          <a:xfrm>
            <a:off x="3286125"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9">
            <a:extLst>
              <a:ext uri="{FF2B5EF4-FFF2-40B4-BE49-F238E27FC236}">
                <a16:creationId xmlns:a16="http://schemas.microsoft.com/office/drawing/2014/main" id="{13BC9725-9963-4C6E-B2B7-3AEC4009CB0A}"/>
              </a:ext>
            </a:extLst>
          </p:cNvPr>
          <p:cNvSpPr>
            <a:spLocks noGrp="1"/>
          </p:cNvSpPr>
          <p:nvPr>
            <p:ph type="body" sz="quarter" idx="13"/>
          </p:nvPr>
        </p:nvSpPr>
        <p:spPr>
          <a:xfrm>
            <a:off x="3286125"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7" name="Text Placeholder 5">
            <a:extLst>
              <a:ext uri="{FF2B5EF4-FFF2-40B4-BE49-F238E27FC236}">
                <a16:creationId xmlns:a16="http://schemas.microsoft.com/office/drawing/2014/main" id="{1D893448-B537-48A1-83FF-EFE5FDEFD8E9}"/>
              </a:ext>
            </a:extLst>
          </p:cNvPr>
          <p:cNvSpPr>
            <a:spLocks noGrp="1"/>
          </p:cNvSpPr>
          <p:nvPr>
            <p:ph type="body" sz="quarter" idx="14" hasCustomPrompt="1"/>
          </p:nvPr>
        </p:nvSpPr>
        <p:spPr>
          <a:xfrm>
            <a:off x="6115050" y="1752600"/>
            <a:ext cx="25717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8" name="Straight Connector 17">
            <a:extLst>
              <a:ext uri="{FF2B5EF4-FFF2-40B4-BE49-F238E27FC236}">
                <a16:creationId xmlns:a16="http://schemas.microsoft.com/office/drawing/2014/main" id="{610FB0AC-3FC6-49F8-B68B-A9D9A27435A3}"/>
              </a:ext>
            </a:extLst>
          </p:cNvPr>
          <p:cNvCxnSpPr>
            <a:cxnSpLocks/>
          </p:cNvCxnSpPr>
          <p:nvPr userDrawn="1"/>
        </p:nvCxnSpPr>
        <p:spPr>
          <a:xfrm>
            <a:off x="6115050" y="2441961"/>
            <a:ext cx="25717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04E1851B-D727-4639-BE2D-9DBED9622F93}"/>
              </a:ext>
            </a:extLst>
          </p:cNvPr>
          <p:cNvSpPr>
            <a:spLocks noGrp="1"/>
          </p:cNvSpPr>
          <p:nvPr>
            <p:ph type="body" sz="quarter" idx="15"/>
          </p:nvPr>
        </p:nvSpPr>
        <p:spPr>
          <a:xfrm>
            <a:off x="6115050" y="2590800"/>
            <a:ext cx="25717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14" name="Rectangle 13">
            <a:extLst>
              <a:ext uri="{FF2B5EF4-FFF2-40B4-BE49-F238E27FC236}">
                <a16:creationId xmlns:a16="http://schemas.microsoft.com/office/drawing/2014/main" id="{970A5683-3F08-4CB8-B44C-2BFCA357A8E7}"/>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6404060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HART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12" name="Text Placeholder 5">
            <a:extLst>
              <a:ext uri="{FF2B5EF4-FFF2-40B4-BE49-F238E27FC236}">
                <a16:creationId xmlns:a16="http://schemas.microsoft.com/office/drawing/2014/main" id="{67F425EA-9CE8-40C9-A924-E7620817DEE5}"/>
              </a:ext>
            </a:extLst>
          </p:cNvPr>
          <p:cNvSpPr>
            <a:spLocks noGrp="1"/>
          </p:cNvSpPr>
          <p:nvPr>
            <p:ph type="body" sz="quarter" idx="12" hasCustomPrompt="1"/>
          </p:nvPr>
        </p:nvSpPr>
        <p:spPr>
          <a:xfrm>
            <a:off x="4743450" y="1752600"/>
            <a:ext cx="3943350" cy="685800"/>
          </a:xfrm>
        </p:spPr>
        <p:txBody>
          <a:bodyPr anchor="ctr" anchorCtr="0"/>
          <a:lstStyle>
            <a:lvl1pPr marL="0" indent="0" algn="ctr">
              <a:buNone/>
              <a:defRPr>
                <a:solidFill>
                  <a:schemeClr val="accent2"/>
                </a:solidFill>
                <a:latin typeface="Franklin Gothic Demi" panose="020B0703020102020204" pitchFamily="34" charset="0"/>
              </a:defRPr>
            </a:lvl1pPr>
          </a:lstStyle>
          <a:p>
            <a:pPr lvl="0"/>
            <a:r>
              <a:rPr lang="en-US" dirty="0"/>
              <a:t>Click to edit Header</a:t>
            </a:r>
            <a:endParaRPr lang="en-CA" dirty="0"/>
          </a:p>
        </p:txBody>
      </p:sp>
      <p:cxnSp>
        <p:nvCxnSpPr>
          <p:cNvPr id="13" name="Straight Connector 12">
            <a:extLst>
              <a:ext uri="{FF2B5EF4-FFF2-40B4-BE49-F238E27FC236}">
                <a16:creationId xmlns:a16="http://schemas.microsoft.com/office/drawing/2014/main" id="{D5AF66E9-C611-4993-8EB1-4116AC1731D7}"/>
              </a:ext>
            </a:extLst>
          </p:cNvPr>
          <p:cNvCxnSpPr>
            <a:cxnSpLocks/>
          </p:cNvCxnSpPr>
          <p:nvPr userDrawn="1"/>
        </p:nvCxnSpPr>
        <p:spPr>
          <a:xfrm>
            <a:off x="4743450" y="2441961"/>
            <a:ext cx="394335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84E99FE8-9699-4F40-B127-E9A8228903FC}"/>
              </a:ext>
            </a:extLst>
          </p:cNvPr>
          <p:cNvSpPr>
            <a:spLocks noGrp="1"/>
          </p:cNvSpPr>
          <p:nvPr>
            <p:ph type="body" sz="quarter" idx="13"/>
          </p:nvPr>
        </p:nvSpPr>
        <p:spPr>
          <a:xfrm>
            <a:off x="4743450" y="2590800"/>
            <a:ext cx="3943350" cy="3733800"/>
          </a:xfrm>
        </p:spPr>
        <p:txBody>
          <a:bodyPr/>
          <a:lstStyle>
            <a:lvl1pPr marL="172633" indent="-172633">
              <a:buClr>
                <a:schemeClr val="accent2"/>
              </a:buClr>
              <a:buFont typeface="Wingdings" panose="05000000000000000000" pitchFamily="2" charset="2"/>
              <a:buChar char="§"/>
              <a:defRPr/>
            </a:lvl1pPr>
            <a:lvl2pPr marL="429795" indent="-196444">
              <a:buClr>
                <a:schemeClr val="accent2"/>
              </a:buClr>
              <a:buSzPct val="100000"/>
              <a:buFont typeface="Wingdings" panose="05000000000000000000" pitchFamily="2" charset="2"/>
              <a:buChar char="§"/>
              <a:defRPr/>
            </a:lvl2pPr>
            <a:lvl3pPr marL="724751" indent="-257162">
              <a:buFont typeface="Arial" panose="020B0604020202020204" pitchFamily="34" charset="0"/>
              <a:buChar char="•"/>
              <a:defRPr/>
            </a:lvl3pPr>
            <a:lvl4pPr marL="915685" indent="-214303">
              <a:buFont typeface="Arial" panose="020B0604020202020204" pitchFamily="34" charset="0"/>
              <a:buChar char="•"/>
              <a:defRPr/>
            </a:lvl4pPr>
            <a:lvl5pPr marL="1149480" indent="-214303">
              <a:buFont typeface="Arial" panose="020B0604020202020204" pitchFamily="34" charset="0"/>
              <a:buChar char="•"/>
              <a:defRPr/>
            </a:lvl5pPr>
          </a:lstStyle>
          <a:p>
            <a:pPr lvl="0"/>
            <a:r>
              <a:rPr lang="en-US" smtClean="0"/>
              <a:t>Edit Master text styles</a:t>
            </a:r>
          </a:p>
          <a:p>
            <a:pPr lvl="1"/>
            <a:r>
              <a:rPr lang="en-US" smtClean="0"/>
              <a:t>Second level</a:t>
            </a:r>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457200" y="1524000"/>
            <a:ext cx="4114800" cy="4800600"/>
          </a:xfrm>
        </p:spPr>
        <p:txBody>
          <a:bodyPr/>
          <a:lstStyle>
            <a:lvl1pPr marL="0" indent="0">
              <a:buNone/>
              <a:defRPr/>
            </a:lvl1pPr>
          </a:lstStyle>
          <a:p>
            <a:r>
              <a:rPr lang="en-US" dirty="0" smtClean="0"/>
              <a:t>Click icon to add chart</a:t>
            </a:r>
            <a:endParaRPr lang="en-CA" dirty="0"/>
          </a:p>
        </p:txBody>
      </p:sp>
      <p:sp>
        <p:nvSpPr>
          <p:cNvPr id="9" name="Rectangle 8">
            <a:extLst>
              <a:ext uri="{FF2B5EF4-FFF2-40B4-BE49-F238E27FC236}">
                <a16:creationId xmlns:a16="http://schemas.microsoft.com/office/drawing/2014/main" id="{413CD1A6-CAFA-4714-81D2-46964C7CFCC0}"/>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33491469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HART X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96A6-FCCB-4786-AA41-788DFF9DDC12}"/>
              </a:ext>
            </a:extLst>
          </p:cNvPr>
          <p:cNvSpPr>
            <a:spLocks noGrp="1"/>
          </p:cNvSpPr>
          <p:nvPr>
            <p:ph type="title"/>
          </p:nvPr>
        </p:nvSpPr>
        <p:spPr/>
        <p:txBody>
          <a:bodyPr/>
          <a:lstStyle/>
          <a:p>
            <a:r>
              <a:rPr lang="en-US" smtClean="0"/>
              <a:t>Click to edit Master title style</a:t>
            </a:r>
            <a:endParaRPr lang="en-CA"/>
          </a:p>
        </p:txBody>
      </p:sp>
      <p:sp>
        <p:nvSpPr>
          <p:cNvPr id="5" name="Chart Placeholder 4">
            <a:extLst>
              <a:ext uri="{FF2B5EF4-FFF2-40B4-BE49-F238E27FC236}">
                <a16:creationId xmlns:a16="http://schemas.microsoft.com/office/drawing/2014/main" id="{7A26778B-B15D-4382-937F-5C1098DF9121}"/>
              </a:ext>
            </a:extLst>
          </p:cNvPr>
          <p:cNvSpPr>
            <a:spLocks noGrp="1"/>
          </p:cNvSpPr>
          <p:nvPr>
            <p:ph type="chart" sz="quarter" idx="14"/>
          </p:nvPr>
        </p:nvSpPr>
        <p:spPr>
          <a:xfrm>
            <a:off x="457200" y="1524000"/>
            <a:ext cx="4114800" cy="4800600"/>
          </a:xfrm>
        </p:spPr>
        <p:txBody>
          <a:bodyPr/>
          <a:lstStyle>
            <a:lvl1pPr marL="0" indent="0">
              <a:buNone/>
              <a:defRPr/>
            </a:lvl1pPr>
          </a:lstStyle>
          <a:p>
            <a:r>
              <a:rPr lang="en-US" dirty="0" smtClean="0"/>
              <a:t>Click icon to add chart</a:t>
            </a:r>
            <a:endParaRPr lang="en-CA" dirty="0"/>
          </a:p>
        </p:txBody>
      </p:sp>
      <p:sp>
        <p:nvSpPr>
          <p:cNvPr id="8" name="Chart Placeholder 4">
            <a:extLst>
              <a:ext uri="{FF2B5EF4-FFF2-40B4-BE49-F238E27FC236}">
                <a16:creationId xmlns:a16="http://schemas.microsoft.com/office/drawing/2014/main" id="{BA57FF9B-73C2-4B2C-B1C0-C2F22DD331E2}"/>
              </a:ext>
            </a:extLst>
          </p:cNvPr>
          <p:cNvSpPr>
            <a:spLocks noGrp="1"/>
          </p:cNvSpPr>
          <p:nvPr>
            <p:ph type="chart" sz="quarter" idx="15"/>
          </p:nvPr>
        </p:nvSpPr>
        <p:spPr>
          <a:xfrm>
            <a:off x="4572000" y="1524000"/>
            <a:ext cx="4114800" cy="4800600"/>
          </a:xfrm>
        </p:spPr>
        <p:txBody>
          <a:bodyPr/>
          <a:lstStyle>
            <a:lvl1pPr marL="0" indent="0">
              <a:buNone/>
              <a:defRPr/>
            </a:lvl1pPr>
          </a:lstStyle>
          <a:p>
            <a:r>
              <a:rPr lang="en-US" dirty="0" smtClean="0"/>
              <a:t>Click icon to add chart</a:t>
            </a:r>
            <a:endParaRPr lang="en-CA" dirty="0"/>
          </a:p>
        </p:txBody>
      </p:sp>
      <p:sp>
        <p:nvSpPr>
          <p:cNvPr id="7" name="Rectangle 6">
            <a:extLst>
              <a:ext uri="{FF2B5EF4-FFF2-40B4-BE49-F238E27FC236}">
                <a16:creationId xmlns:a16="http://schemas.microsoft.com/office/drawing/2014/main" id="{8F1A71AB-DCC4-4C5C-B503-A0A7AEDB4306}"/>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9328685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ANK YOU A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1206275" y="2424879"/>
            <a:ext cx="6731458" cy="2008242"/>
          </a:xfrm>
          <a:prstGeom prst="rect">
            <a:avLst/>
          </a:prstGeom>
          <a:noFill/>
        </p:spPr>
        <p:txBody>
          <a:bodyPr wrap="none" rtlCol="0" anchor="ctr" anchorCtr="0">
            <a:spAutoFit/>
          </a:bodyPr>
          <a:lstStyle/>
          <a:p>
            <a:pPr algn="ctr"/>
            <a:r>
              <a:rPr lang="en-CA" sz="12450" dirty="0">
                <a:solidFill>
                  <a:schemeClr val="accent1"/>
                </a:solidFill>
                <a:latin typeface="+mj-lt"/>
              </a:rPr>
              <a:t>Thank you</a:t>
            </a:r>
            <a:r>
              <a:rPr lang="en-CA" sz="12450" dirty="0">
                <a:solidFill>
                  <a:schemeClr val="accent3"/>
                </a:solidFill>
                <a:latin typeface="+mj-lt"/>
              </a:rPr>
              <a:t>!</a:t>
            </a:r>
          </a:p>
        </p:txBody>
      </p:sp>
      <p:sp>
        <p:nvSpPr>
          <p:cNvPr id="5" name="Rectangle 4">
            <a:extLst>
              <a:ext uri="{FF2B5EF4-FFF2-40B4-BE49-F238E27FC236}">
                <a16:creationId xmlns:a16="http://schemas.microsoft.com/office/drawing/2014/main" id="{C8EFB11D-79FE-4C8D-B300-DD8D25D82EDA}"/>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3577717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ANK YOU A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1206275" y="1690918"/>
            <a:ext cx="6731458" cy="2008242"/>
          </a:xfrm>
          <a:prstGeom prst="rect">
            <a:avLst/>
          </a:prstGeom>
          <a:noFill/>
        </p:spPr>
        <p:txBody>
          <a:bodyPr wrap="none" rtlCol="0" anchor="ctr" anchorCtr="0">
            <a:spAutoFit/>
          </a:bodyPr>
          <a:lstStyle/>
          <a:p>
            <a:pPr algn="ctr"/>
            <a:r>
              <a:rPr lang="en-CA" sz="12450" dirty="0">
                <a:solidFill>
                  <a:schemeClr val="accent1"/>
                </a:solidFill>
                <a:latin typeface="+mj-lt"/>
              </a:rPr>
              <a:t>Thank you</a:t>
            </a:r>
            <a:r>
              <a:rPr lang="en-CA" sz="12450" dirty="0">
                <a:solidFill>
                  <a:schemeClr val="accent3"/>
                </a:solidFill>
                <a:latin typeface="+mj-lt"/>
              </a:rPr>
              <a:t>!</a:t>
            </a:r>
          </a:p>
        </p:txBody>
      </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457201" y="4114800"/>
            <a:ext cx="8229602" cy="1981200"/>
          </a:xfrm>
        </p:spPr>
        <p:txBody>
          <a:bodyPr/>
          <a:lstStyle>
            <a:lvl1pPr marL="0" indent="0" algn="ctr">
              <a:buNone/>
              <a:defRPr/>
            </a:lvl1pPr>
          </a:lstStyle>
          <a:p>
            <a:pPr lvl="0"/>
            <a:r>
              <a:rPr lang="en-US" dirty="0"/>
              <a:t>Click to edit thank you message</a:t>
            </a:r>
            <a:endParaRPr lang="en-CA" dirty="0"/>
          </a:p>
        </p:txBody>
      </p:sp>
      <p:sp>
        <p:nvSpPr>
          <p:cNvPr id="6" name="Rectangle 5">
            <a:extLst>
              <a:ext uri="{FF2B5EF4-FFF2-40B4-BE49-F238E27FC236}">
                <a16:creationId xmlns:a16="http://schemas.microsoft.com/office/drawing/2014/main" id="{EA096C3A-13AE-49BF-8387-F78C753CB771}"/>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427683485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ANK YOU B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F7A3D3-E079-489D-BFA1-93CFE25C08FC}"/>
              </a:ext>
            </a:extLst>
          </p:cNvPr>
          <p:cNvGrpSpPr/>
          <p:nvPr userDrawn="1"/>
        </p:nvGrpSpPr>
        <p:grpSpPr>
          <a:xfrm>
            <a:off x="2228855" y="2400300"/>
            <a:ext cx="4686299" cy="205740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720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9" dirty="0"/>
            </a:p>
          </p:txBody>
        </p:sp>
      </p:grpSp>
    </p:spTree>
    <p:extLst>
      <p:ext uri="{BB962C8B-B14F-4D97-AF65-F5344CB8AC3E}">
        <p14:creationId xmlns:p14="http://schemas.microsoft.com/office/powerpoint/2010/main" val="3964556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A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1206275" y="1690918"/>
            <a:ext cx="6731458" cy="2008242"/>
          </a:xfrm>
          <a:prstGeom prst="rect">
            <a:avLst/>
          </a:prstGeom>
          <a:noFill/>
        </p:spPr>
        <p:txBody>
          <a:bodyPr wrap="none" rtlCol="0" anchor="ctr" anchorCtr="0">
            <a:spAutoFit/>
          </a:bodyPr>
          <a:lstStyle/>
          <a:p>
            <a:pPr algn="ctr"/>
            <a:r>
              <a:rPr lang="en-CA" sz="12450" dirty="0">
                <a:solidFill>
                  <a:schemeClr val="accent1"/>
                </a:solidFill>
                <a:latin typeface="+mj-lt"/>
              </a:rPr>
              <a:t>Thank you</a:t>
            </a:r>
            <a:r>
              <a:rPr lang="en-CA" sz="12450" dirty="0">
                <a:solidFill>
                  <a:schemeClr val="accent3"/>
                </a:solidFill>
                <a:latin typeface="+mj-lt"/>
              </a:rPr>
              <a:t>!</a:t>
            </a:r>
          </a:p>
        </p:txBody>
      </p:sp>
      <p:sp>
        <p:nvSpPr>
          <p:cNvPr id="5" name="Text Placeholder 4">
            <a:extLst>
              <a:ext uri="{FF2B5EF4-FFF2-40B4-BE49-F238E27FC236}">
                <a16:creationId xmlns:a16="http://schemas.microsoft.com/office/drawing/2014/main" id="{253AA428-BAD9-47EE-85E3-30DC1C475EDE}"/>
              </a:ext>
            </a:extLst>
          </p:cNvPr>
          <p:cNvSpPr>
            <a:spLocks noGrp="1"/>
          </p:cNvSpPr>
          <p:nvPr>
            <p:ph type="body" sz="quarter" idx="10" hasCustomPrompt="1"/>
          </p:nvPr>
        </p:nvSpPr>
        <p:spPr>
          <a:xfrm>
            <a:off x="457201" y="4114800"/>
            <a:ext cx="8229602" cy="1981200"/>
          </a:xfrm>
        </p:spPr>
        <p:txBody>
          <a:bodyPr/>
          <a:lstStyle>
            <a:lvl1pPr marL="0" indent="0" algn="ctr">
              <a:buNone/>
              <a:defRPr/>
            </a:lvl1pPr>
          </a:lstStyle>
          <a:p>
            <a:pPr lvl="0"/>
            <a:r>
              <a:rPr lang="en-US" dirty="0"/>
              <a:t>Click to edit thank you message</a:t>
            </a:r>
            <a:endParaRPr lang="en-CA" dirty="0"/>
          </a:p>
        </p:txBody>
      </p:sp>
      <p:sp>
        <p:nvSpPr>
          <p:cNvPr id="6" name="Rectangle 5">
            <a:extLst>
              <a:ext uri="{FF2B5EF4-FFF2-40B4-BE49-F238E27FC236}">
                <a16:creationId xmlns:a16="http://schemas.microsoft.com/office/drawing/2014/main" id="{EA096C3A-13AE-49BF-8387-F78C753CB771}"/>
              </a:ext>
            </a:extLst>
          </p:cNvPr>
          <p:cNvSpPr/>
          <p:nvPr userDrawn="1"/>
        </p:nvSpPr>
        <p:spPr>
          <a:xfrm>
            <a:off x="457200" y="426868"/>
            <a:ext cx="946952"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89931256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4168182"/>
            <a:ext cx="8229601" cy="1559719"/>
          </a:xfrm>
        </p:spPr>
        <p:txBody>
          <a:bodyPr anchor="t">
            <a:noAutofit/>
          </a:bodyPr>
          <a:lstStyle>
            <a:lvl1pPr indent="-109722" algn="l">
              <a:lnSpc>
                <a:spcPts val="4000"/>
              </a:lnSpc>
              <a:spcAft>
                <a:spcPts val="800"/>
              </a:spcAft>
              <a:defRPr sz="4800" b="1" i="0" spc="0">
                <a:solidFill>
                  <a:srgbClr val="EE6226"/>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7200" y="2512418"/>
            <a:ext cx="8229600" cy="1655763"/>
          </a:xfrm>
        </p:spPr>
        <p:txBody>
          <a:bodyPr anchor="b">
            <a:normAutofit/>
          </a:bodyPr>
          <a:lstStyle>
            <a:lvl1pPr marL="0" indent="0" algn="l">
              <a:buNone/>
              <a:defRPr sz="1800" b="0" i="0">
                <a:solidFill>
                  <a:schemeClr val="bg1"/>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b="0" i="0">
                <a:solidFill>
                  <a:schemeClr val="tx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4" name="Date Placeholder 3"/>
          <p:cNvSpPr>
            <a:spLocks noGrp="1"/>
          </p:cNvSpPr>
          <p:nvPr>
            <p:ph type="dt" sz="half" idx="10"/>
          </p:nvPr>
        </p:nvSpPr>
        <p:spPr>
          <a:xfrm>
            <a:off x="457205" y="2143169"/>
            <a:ext cx="4114797" cy="365125"/>
          </a:xfrm>
        </p:spPr>
        <p:txBody>
          <a:bodyPr/>
          <a:lstStyle>
            <a:lvl1pPr>
              <a:defRPr sz="1600" b="1" i="0">
                <a:solidFill>
                  <a:schemeClr val="accent4"/>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smtClean="0"/>
              <a:t>Enter Date Here</a:t>
            </a:r>
            <a:endParaRPr lang="en-US" dirty="0"/>
          </a:p>
        </p:txBody>
      </p:sp>
    </p:spTree>
    <p:extLst>
      <p:ext uri="{BB962C8B-B14F-4D97-AF65-F5344CB8AC3E}">
        <p14:creationId xmlns:p14="http://schemas.microsoft.com/office/powerpoint/2010/main" val="4142975991"/>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287867"/>
            <a:ext cx="9144000" cy="60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cap="all" baseline="0" dirty="0">
              <a:latin typeface="Microsoft Sans Serif Regular" panose="020B0604020202020204" pitchFamily="34" charset="0"/>
            </a:endParaRPr>
          </a:p>
        </p:txBody>
      </p:sp>
      <p:sp>
        <p:nvSpPr>
          <p:cNvPr id="2" name="Title 1"/>
          <p:cNvSpPr>
            <a:spLocks noGrp="1"/>
          </p:cNvSpPr>
          <p:nvPr>
            <p:ph type="title" hasCustomPrompt="1"/>
          </p:nvPr>
        </p:nvSpPr>
        <p:spPr>
          <a:xfrm>
            <a:off x="467128" y="404837"/>
            <a:ext cx="8287233" cy="757873"/>
          </a:xfrm>
        </p:spPr>
        <p:txBody>
          <a:bodyPr anchor="ctr">
            <a:normAutofit/>
          </a:bodyPr>
          <a:lstStyle>
            <a:lvl1pPr indent="-109722">
              <a:lnSpc>
                <a:spcPts val="2400"/>
              </a:lnSpc>
              <a:spcAft>
                <a:spcPts val="800"/>
              </a:spcAft>
              <a:defRPr sz="2800" b="1" i="0" spc="0">
                <a:solidFill>
                  <a:schemeClr val="accent2"/>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fld id="{494D0CCC-211E-9B4E-9559-4F2EC59EB7B5}" type="slidenum">
              <a:rPr lang="en-US" smtClean="0"/>
              <a:pPr/>
              <a:t>‹#›</a:t>
            </a:fld>
            <a:endParaRPr lang="en-US" dirty="0"/>
          </a:p>
        </p:txBody>
      </p:sp>
      <p:sp>
        <p:nvSpPr>
          <p:cNvPr id="3" name="Rectangle 2"/>
          <p:cNvSpPr/>
          <p:nvPr userDrawn="1"/>
        </p:nvSpPr>
        <p:spPr>
          <a:xfrm>
            <a:off x="304800" y="6356279"/>
            <a:ext cx="3962400" cy="34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7649742"/>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364261758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Content_Blueberries">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5000" y="356499"/>
            <a:ext cx="8145462" cy="45720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873126" y="1143000"/>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4446CA9A-0C27-459B-9EA1-C1F5BD97AC81}" type="datetime1">
              <a:rPr lang="en-US" smtClean="0"/>
              <a:t>11/30/2022</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lvl1pPr algn="r">
              <a:defRPr/>
            </a:lvl1pPr>
          </a:lstStyle>
          <a:p>
            <a:endParaRPr lang="en-US" dirty="0"/>
          </a:p>
        </p:txBody>
      </p:sp>
      <p:sp>
        <p:nvSpPr>
          <p:cNvPr id="12" name="Google Shape;136;g9cde997e4a_0_678"/>
          <p:cNvSpPr txBox="1">
            <a:spLocks noGrp="1"/>
          </p:cNvSpPr>
          <p:nvPr>
            <p:ph type="subTitle" idx="13"/>
            <p:custDataLst>
              <p:tags r:id="rId6"/>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200">
                <a:solidFill>
                  <a:srgbClr val="3F3F3F"/>
                </a:solidFill>
                <a:latin typeface="Barlow" panose="020B0604020202020204" charset="0"/>
                <a:ea typeface="Barlow"/>
                <a:cs typeface="Barlow"/>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endParaRPr/>
          </a:p>
        </p:txBody>
      </p:sp>
    </p:spTree>
    <p:extLst>
      <p:ext uri="{BB962C8B-B14F-4D97-AF65-F5344CB8AC3E}">
        <p14:creationId xmlns:p14="http://schemas.microsoft.com/office/powerpoint/2010/main" val="2150644618"/>
      </p:ext>
    </p:extLst>
  </p:cSld>
  <p:clrMapOvr>
    <a:masterClrMapping/>
  </p:clrMapOvr>
  <p:transition/>
  <p:extLst mod="1">
    <p:ext uri="{DCECCB84-F9BA-43D5-87BE-67443E8EF086}">
      <p15:sldGuideLst xmlns:p15="http://schemas.microsoft.com/office/powerpoint/2012/main">
        <p15:guide id="1" pos="400">
          <p15:clr>
            <a:srgbClr val="CCCCCC"/>
          </p15:clr>
        </p15:guide>
        <p15:guide id="2" pos="1882">
          <p15:clr>
            <a:srgbClr val="CCCCCC"/>
          </p15:clr>
        </p15:guide>
        <p15:guide id="3" pos="2222">
          <p15:clr>
            <a:srgbClr val="CCCCCC"/>
          </p15:clr>
        </p15:guide>
        <p15:guide id="4" pos="3705">
          <p15:clr>
            <a:srgbClr val="CCCCCC"/>
          </p15:clr>
        </p15:guide>
        <p15:guide id="5" pos="4045">
          <p15:clr>
            <a:srgbClr val="CCCCCC"/>
          </p15:clr>
        </p15:guide>
        <p15:guide id="6" pos="5528">
          <p15:clr>
            <a:srgbClr val="CCCCCC"/>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287867"/>
            <a:ext cx="9144000" cy="60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cap="all" baseline="0" dirty="0">
              <a:latin typeface="Microsoft Sans Serif Regular" panose="020B0604020202020204" pitchFamily="34" charset="0"/>
            </a:endParaRPr>
          </a:p>
        </p:txBody>
      </p:sp>
      <p:sp>
        <p:nvSpPr>
          <p:cNvPr id="5" name="Footer Placeholder 4"/>
          <p:cNvSpPr>
            <a:spLocks noGrp="1"/>
          </p:cNvSpPr>
          <p:nvPr>
            <p:ph type="ftr" sz="quarter" idx="11"/>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Tree>
    <p:extLst>
      <p:ext uri="{BB962C8B-B14F-4D97-AF65-F5344CB8AC3E}">
        <p14:creationId xmlns:p14="http://schemas.microsoft.com/office/powerpoint/2010/main" val="4540337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a:extLst>
              <a:ext uri="{FF2B5EF4-FFF2-40B4-BE49-F238E27FC236}">
                <a16:creationId xmlns:a16="http://schemas.microsoft.com/office/drawing/2014/main" id="{91EC2493-682E-4276-8924-7F2E82DCF5C5}"/>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0150127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4"/>
        <p:cNvGrpSpPr/>
        <p:nvPr/>
      </p:nvGrpSpPr>
      <p:grpSpPr>
        <a:xfrm>
          <a:off x="0" y="0"/>
          <a:ext cx="0" cy="0"/>
          <a:chOff x="0" y="0"/>
          <a:chExt cx="0" cy="0"/>
        </a:xfrm>
      </p:grpSpPr>
      <p:sp>
        <p:nvSpPr>
          <p:cNvPr id="265" name="Google Shape;265;g9b66bca33e_0_505"/>
          <p:cNvSpPr/>
          <p:nvPr/>
        </p:nvSpPr>
        <p:spPr>
          <a:xfrm>
            <a:off x="0" y="0"/>
            <a:ext cx="9144000" cy="6858000"/>
          </a:xfrm>
          <a:prstGeom prst="rect">
            <a:avLst/>
          </a:prstGeom>
          <a:noFill/>
          <a:ln w="254000" cap="flat" cmpd="sng">
            <a:solidFill>
              <a:srgbClr val="EBAC1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0683948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smtClean="0"/>
              <a:t>©2021 Girl Scouts of the USA. All Rights Reserved.  Not for public distribution.</a:t>
            </a:r>
            <a:endParaRPr lang="en-US"/>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2" y="914400"/>
            <a:ext cx="4239469" cy="50292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342901"/>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914400"/>
            <a:ext cx="4210050" cy="50292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61033C2-BFC9-3944-9A8D-09C0DE3E47DB}"/>
              </a:ext>
            </a:extLst>
          </p:cNvPr>
          <p:cNvSpPr/>
          <p:nvPr userDrawn="1"/>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solidFill>
                <a:schemeClr val="bg1"/>
              </a:solidFill>
              <a:latin typeface="Palatino Linotype" panose="02040502050505030304" pitchFamily="18" charset="0"/>
            </a:endParaRPr>
          </a:p>
        </p:txBody>
      </p:sp>
      <p:sp>
        <p:nvSpPr>
          <p:cNvPr id="15" name="TextBox 14">
            <a:extLst>
              <a:ext uri="{FF2B5EF4-FFF2-40B4-BE49-F238E27FC236}">
                <a16:creationId xmlns:a16="http://schemas.microsoft.com/office/drawing/2014/main" id="{9DD36074-FD37-5140-9742-57972072D634}"/>
              </a:ext>
            </a:extLst>
          </p:cNvPr>
          <p:cNvSpPr txBox="1"/>
          <p:nvPr userDrawn="1"/>
        </p:nvSpPr>
        <p:spPr>
          <a:xfrm>
            <a:off x="171450" y="-577514"/>
            <a:ext cx="8801100" cy="577516"/>
          </a:xfrm>
          <a:prstGeom prst="rect">
            <a:avLst/>
          </a:prstGeom>
          <a:noFill/>
          <a:ln>
            <a:noFill/>
          </a:ln>
        </p:spPr>
        <p:txBody>
          <a:bodyPr vert="horz" wrap="square" lIns="68580" tIns="34290" rIns="68580" bIns="34290" rtlCol="0" anchor="ctr">
            <a:noAutofit/>
          </a:bodyPr>
          <a:lstStyle/>
          <a:p>
            <a:pPr algn="ctr"/>
            <a:r>
              <a:rPr lang="en-US" sz="1800" b="0" i="0">
                <a:solidFill>
                  <a:srgbClr val="808080"/>
                </a:solidFill>
                <a:latin typeface="Palatino Linotype" panose="02040502050505030304" pitchFamily="18" charset="0"/>
              </a:rPr>
              <a:t>Text Only Slide | Vertical Split</a:t>
            </a:r>
          </a:p>
        </p:txBody>
      </p:sp>
      <p:sp>
        <p:nvSpPr>
          <p:cNvPr id="16" name="TextBox 15">
            <a:extLst>
              <a:ext uri="{FF2B5EF4-FFF2-40B4-BE49-F238E27FC236}">
                <a16:creationId xmlns:a16="http://schemas.microsoft.com/office/drawing/2014/main" id="{5230509E-8FCF-3844-8B50-C8E35AB0C534}"/>
              </a:ext>
            </a:extLst>
          </p:cNvPr>
          <p:cNvSpPr txBox="1"/>
          <p:nvPr userDrawn="1"/>
        </p:nvSpPr>
        <p:spPr>
          <a:xfrm>
            <a:off x="9144001" y="-2"/>
            <a:ext cx="2495227" cy="7616859"/>
          </a:xfrm>
          <a:prstGeom prst="rect">
            <a:avLst/>
          </a:prstGeom>
          <a:noFill/>
          <a:ln>
            <a:noFill/>
          </a:ln>
        </p:spPr>
        <p:txBody>
          <a:bodyPr vert="horz" wrap="square" lIns="68580" tIns="34290" rIns="68580" bIns="34290" rtlCol="0" anchor="t">
            <a:noAutofit/>
          </a:bodyPr>
          <a:lstStyle/>
          <a:p>
            <a:pPr algn="l"/>
            <a:r>
              <a:rPr lang="en-US" sz="1000" b="0" i="0">
                <a:solidFill>
                  <a:srgbClr val="808080"/>
                </a:solidFill>
                <a:latin typeface="Palatino Linotype" panose="02040502050505030304" pitchFamily="18" charset="0"/>
              </a:rPr>
              <a:t>Editable Slide Elements:</a:t>
            </a: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Presentation Section Name</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10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Left</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Top</a:t>
            </a:r>
          </a:p>
          <a:p>
            <a:pPr algn="l"/>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Left-side Slide Header</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Regular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24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a:t>
            </a:r>
            <a:r>
              <a:rPr lang="en-US" sz="800" b="0" i="0" err="1">
                <a:solidFill>
                  <a:srgbClr val="808080"/>
                </a:solidFill>
                <a:latin typeface="Palatino Linotype" panose="02040502050505030304" pitchFamily="18" charset="0"/>
              </a:rPr>
              <a:t>MIddle</a:t>
            </a:r>
            <a:endParaRPr lang="en-US" sz="800" b="0" i="0">
              <a:solidFill>
                <a:srgbClr val="808080"/>
              </a:solidFill>
              <a:latin typeface="Palatino Linotype" panose="02040502050505030304" pitchFamily="18" charset="0"/>
            </a:endParaRPr>
          </a:p>
          <a:p>
            <a:pPr marL="434332" lvl="1" indent="0" algn="l">
              <a:buFont typeface="Arial" panose="020B0604020202020204" pitchFamily="34" charset="0"/>
              <a:buNone/>
            </a:pPr>
            <a:endParaRPr lang="en-US" sz="800" b="0" i="0">
              <a:solidFill>
                <a:srgbClr val="808080"/>
              </a:solidFill>
              <a:latin typeface="Palatino Linotype" panose="02040502050505030304" pitchFamily="18" charset="0"/>
            </a:endParaRPr>
          </a:p>
          <a:p>
            <a:pPr algn="l"/>
            <a:r>
              <a:rPr lang="en-US" sz="800" b="0" i="0">
                <a:solidFill>
                  <a:srgbClr val="808080"/>
                </a:solidFill>
                <a:latin typeface="Palatino Linotype" panose="02040502050505030304" pitchFamily="18" charset="0"/>
              </a:rPr>
              <a:t>Right-side Body Copy</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Font: Palatino </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Weight: Text  Book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Color: Black</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Size: 18 pts</a:t>
            </a:r>
          </a:p>
          <a:p>
            <a:pPr marL="194310" indent="-102870" algn="l">
              <a:buFont typeface="Arial" panose="020B0604020202020204" pitchFamily="34" charset="0"/>
              <a:buChar char="•"/>
            </a:pPr>
            <a:r>
              <a:rPr lang="en-US" sz="800" b="0" i="0">
                <a:solidFill>
                  <a:srgbClr val="808080"/>
                </a:solidFill>
                <a:latin typeface="Palatino Linotype" panose="02040502050505030304" pitchFamily="18" charset="0"/>
              </a:rPr>
              <a:t>Alignment</a:t>
            </a:r>
          </a:p>
          <a:p>
            <a:pPr marL="537202" lvl="1" indent="-102870" algn="l">
              <a:buFont typeface="Arial" panose="020B0604020202020204" pitchFamily="34" charset="0"/>
              <a:buChar char="•"/>
            </a:pPr>
            <a:r>
              <a:rPr lang="en-US" sz="800" b="0" i="0" err="1">
                <a:solidFill>
                  <a:srgbClr val="808080"/>
                </a:solidFill>
                <a:latin typeface="Palatino Linotype" panose="02040502050505030304" pitchFamily="18" charset="0"/>
              </a:rPr>
              <a:t>Horiz</a:t>
            </a:r>
            <a:r>
              <a:rPr lang="en-US" sz="800" b="0" i="0">
                <a:solidFill>
                  <a:srgbClr val="808080"/>
                </a:solidFill>
                <a:latin typeface="Palatino Linotype" panose="02040502050505030304" pitchFamily="18" charset="0"/>
              </a:rPr>
              <a:t>.: Center</a:t>
            </a:r>
          </a:p>
          <a:p>
            <a:pPr marL="537202" lvl="1" indent="-102870" algn="l">
              <a:buFont typeface="Arial" panose="020B0604020202020204" pitchFamily="34" charset="0"/>
              <a:buChar char="•"/>
            </a:pPr>
            <a:r>
              <a:rPr lang="en-US" sz="800" b="0" i="0">
                <a:solidFill>
                  <a:srgbClr val="808080"/>
                </a:solidFill>
                <a:latin typeface="Palatino Linotype" panose="02040502050505030304" pitchFamily="18" charset="0"/>
              </a:rPr>
              <a:t>Vert.: Middle</a:t>
            </a: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a:p>
            <a:pPr marL="537202" lvl="1" indent="-102870" algn="l">
              <a:buFont typeface="Arial" panose="020B0604020202020204" pitchFamily="34" charset="0"/>
              <a:buChar char="•"/>
            </a:pPr>
            <a:endParaRPr lang="en-US" sz="800" b="0" i="0">
              <a:solidFill>
                <a:srgbClr val="808080"/>
              </a:solidFill>
              <a:latin typeface="Palatino Linotype" panose="02040502050505030304" pitchFamily="18" charset="0"/>
            </a:endParaRPr>
          </a:p>
        </p:txBody>
      </p:sp>
    </p:spTree>
    <p:extLst>
      <p:ext uri="{BB962C8B-B14F-4D97-AF65-F5344CB8AC3E}">
        <p14:creationId xmlns:p14="http://schemas.microsoft.com/office/powerpoint/2010/main" val="227558383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B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F7A3D3-E079-489D-BFA1-93CFE25C08FC}"/>
              </a:ext>
            </a:extLst>
          </p:cNvPr>
          <p:cNvGrpSpPr/>
          <p:nvPr userDrawn="1"/>
        </p:nvGrpSpPr>
        <p:grpSpPr>
          <a:xfrm>
            <a:off x="2228855" y="2400300"/>
            <a:ext cx="4686299" cy="2057400"/>
            <a:chOff x="2971802" y="1371600"/>
            <a:chExt cx="6248398" cy="2057400"/>
          </a:xfrm>
        </p:grpSpPr>
        <p:sp>
          <p:nvSpPr>
            <p:cNvPr id="2" name="TextBox 1">
              <a:extLst>
                <a:ext uri="{FF2B5EF4-FFF2-40B4-BE49-F238E27FC236}">
                  <a16:creationId xmlns:a16="http://schemas.microsoft.com/office/drawing/2014/main" id="{7E8B4A7D-B1CA-4FE9-BB26-34CDDFFFA412}"/>
                </a:ext>
              </a:extLst>
            </p:cNvPr>
            <p:cNvSpPr txBox="1"/>
            <p:nvPr userDrawn="1"/>
          </p:nvSpPr>
          <p:spPr>
            <a:xfrm>
              <a:off x="2971802" y="1371600"/>
              <a:ext cx="6248398" cy="2057400"/>
            </a:xfrm>
            <a:prstGeom prst="rect">
              <a:avLst/>
            </a:prstGeom>
            <a:solidFill>
              <a:schemeClr val="accent1"/>
            </a:solidFill>
          </p:spPr>
          <p:txBody>
            <a:bodyPr wrap="none" rtlCol="0" anchor="t" anchorCtr="0">
              <a:noAutofit/>
            </a:bodyPr>
            <a:lstStyle/>
            <a:p>
              <a:pPr algn="ctr"/>
              <a:r>
                <a:rPr lang="en-CA" sz="7200" dirty="0">
                  <a:solidFill>
                    <a:schemeClr val="bg1"/>
                  </a:solidFill>
                  <a:latin typeface="+mj-lt"/>
                </a:rPr>
                <a:t>Thank you!</a:t>
              </a:r>
            </a:p>
          </p:txBody>
        </p:sp>
        <p:sp>
          <p:nvSpPr>
            <p:cNvPr id="4" name="Rectangle 3">
              <a:extLst>
                <a:ext uri="{FF2B5EF4-FFF2-40B4-BE49-F238E27FC236}">
                  <a16:creationId xmlns:a16="http://schemas.microsoft.com/office/drawing/2014/main" id="{54AA6F12-45AD-4C48-AE08-F5138596C85E}"/>
                </a:ext>
              </a:extLst>
            </p:cNvPr>
            <p:cNvSpPr/>
            <p:nvPr userDrawn="1"/>
          </p:nvSpPr>
          <p:spPr>
            <a:xfrm>
              <a:off x="3733800" y="3017668"/>
              <a:ext cx="4724400" cy="106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9" dirty="0"/>
            </a:p>
          </p:txBody>
        </p:sp>
      </p:grpSp>
    </p:spTree>
    <p:extLst>
      <p:ext uri="{BB962C8B-B14F-4D97-AF65-F5344CB8AC3E}">
        <p14:creationId xmlns:p14="http://schemas.microsoft.com/office/powerpoint/2010/main" val="315855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1" y="4168182"/>
            <a:ext cx="8229601" cy="1559719"/>
          </a:xfrm>
        </p:spPr>
        <p:txBody>
          <a:bodyPr anchor="t">
            <a:noAutofit/>
          </a:bodyPr>
          <a:lstStyle>
            <a:lvl1pPr indent="-109722" algn="l">
              <a:lnSpc>
                <a:spcPts val="4000"/>
              </a:lnSpc>
              <a:spcAft>
                <a:spcPts val="800"/>
              </a:spcAft>
              <a:defRPr sz="4800" b="1" i="0" spc="0">
                <a:solidFill>
                  <a:srgbClr val="EE6226"/>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7200" y="2512418"/>
            <a:ext cx="8229600" cy="1655763"/>
          </a:xfrm>
        </p:spPr>
        <p:txBody>
          <a:bodyPr anchor="b">
            <a:normAutofit/>
          </a:bodyPr>
          <a:lstStyle>
            <a:lvl1pPr marL="0" indent="0" algn="l">
              <a:buNone/>
              <a:defRPr sz="1800" b="0" i="0">
                <a:solidFill>
                  <a:schemeClr val="bg1"/>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b="0" i="0">
                <a:solidFill>
                  <a:schemeClr val="tx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4" name="Date Placeholder 3"/>
          <p:cNvSpPr>
            <a:spLocks noGrp="1"/>
          </p:cNvSpPr>
          <p:nvPr>
            <p:ph type="dt" sz="half" idx="10"/>
          </p:nvPr>
        </p:nvSpPr>
        <p:spPr>
          <a:xfrm>
            <a:off x="457205" y="2143169"/>
            <a:ext cx="4114797" cy="365125"/>
          </a:xfrm>
        </p:spPr>
        <p:txBody>
          <a:bodyPr/>
          <a:lstStyle>
            <a:lvl1pPr>
              <a:defRPr sz="1600" b="1" i="0">
                <a:solidFill>
                  <a:schemeClr val="accent4"/>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smtClean="0"/>
              <a:t>Enter Date Here</a:t>
            </a:r>
            <a:endParaRPr lang="en-US" dirty="0"/>
          </a:p>
        </p:txBody>
      </p:sp>
    </p:spTree>
    <p:extLst>
      <p:ext uri="{BB962C8B-B14F-4D97-AF65-F5344CB8AC3E}">
        <p14:creationId xmlns:p14="http://schemas.microsoft.com/office/powerpoint/2010/main" val="13941623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287867"/>
            <a:ext cx="9144000" cy="60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cap="all" baseline="0" dirty="0">
              <a:latin typeface="Microsoft Sans Serif Regular" panose="020B0604020202020204" pitchFamily="34" charset="0"/>
            </a:endParaRPr>
          </a:p>
        </p:txBody>
      </p:sp>
      <p:sp>
        <p:nvSpPr>
          <p:cNvPr id="2" name="Title 1"/>
          <p:cNvSpPr>
            <a:spLocks noGrp="1"/>
          </p:cNvSpPr>
          <p:nvPr>
            <p:ph type="title" hasCustomPrompt="1"/>
          </p:nvPr>
        </p:nvSpPr>
        <p:spPr>
          <a:xfrm>
            <a:off x="467128" y="404837"/>
            <a:ext cx="8287233" cy="757873"/>
          </a:xfrm>
        </p:spPr>
        <p:txBody>
          <a:bodyPr anchor="ctr">
            <a:normAutofit/>
          </a:bodyPr>
          <a:lstStyle>
            <a:lvl1pPr indent="-109722">
              <a:lnSpc>
                <a:spcPts val="2400"/>
              </a:lnSpc>
              <a:spcAft>
                <a:spcPts val="800"/>
              </a:spcAft>
              <a:defRPr sz="2800" b="1" i="0" spc="0">
                <a:solidFill>
                  <a:schemeClr val="accent2"/>
                </a:solidFill>
                <a:latin typeface="Microsoft Sans Serif Regular" panose="020B0604020202020204" pitchFamily="34" charset="0"/>
                <a:ea typeface="Microsoft Sans Serif Regular" panose="020B0604020202020204" pitchFamily="34" charset="0"/>
                <a:cs typeface="Microsoft Sans Serif Regular" panose="020B0604020202020204" pitchFamily="34" charset="0"/>
              </a:defRPr>
            </a:lvl1pPr>
          </a:lstStyle>
          <a:p>
            <a:r>
              <a:rPr lang="en-US" dirty="0"/>
              <a:t>Click to edit master title style</a:t>
            </a:r>
          </a:p>
        </p:txBody>
      </p:sp>
      <p:sp>
        <p:nvSpPr>
          <p:cNvPr id="5" name="Footer Placeholder 4"/>
          <p:cNvSpPr>
            <a:spLocks noGrp="1"/>
          </p:cNvSpPr>
          <p:nvPr>
            <p:ph type="ftr" sz="quarter" idx="11"/>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fld id="{494D0CCC-211E-9B4E-9559-4F2EC59EB7B5}" type="slidenum">
              <a:rPr lang="en-US" smtClean="0"/>
              <a:pPr/>
              <a:t>‹#›</a:t>
            </a:fld>
            <a:endParaRPr lang="en-US" dirty="0"/>
          </a:p>
        </p:txBody>
      </p:sp>
      <p:sp>
        <p:nvSpPr>
          <p:cNvPr id="3" name="Rectangle 2"/>
          <p:cNvSpPr/>
          <p:nvPr userDrawn="1"/>
        </p:nvSpPr>
        <p:spPr>
          <a:xfrm>
            <a:off x="304800" y="6356279"/>
            <a:ext cx="3962400" cy="34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971143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183877921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_Blueberries">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5000" y="356499"/>
            <a:ext cx="8145462" cy="457200"/>
          </a:xfrm>
        </p:spPr>
        <p:txBody>
          <a:bodyPr/>
          <a:lstStyle/>
          <a:p>
            <a:r>
              <a:rPr lang="en-US"/>
              <a:t>Click to edit Master title style</a:t>
            </a:r>
          </a:p>
        </p:txBody>
      </p:sp>
      <p:sp>
        <p:nvSpPr>
          <p:cNvPr id="3" name="Content Placeholder 2"/>
          <p:cNvSpPr>
            <a:spLocks noGrp="1"/>
          </p:cNvSpPr>
          <p:nvPr>
            <p:ph idx="1"/>
            <p:custDataLst>
              <p:tags r:id="rId2"/>
            </p:custDataLst>
          </p:nvPr>
        </p:nvSpPr>
        <p:spPr>
          <a:xfrm>
            <a:off x="873126" y="1143000"/>
            <a:ext cx="7907339" cy="5327651"/>
          </a:xfrm>
        </p:spPr>
        <p:txBody>
          <a:bodyPr/>
          <a:lstStyle>
            <a:lvl1pPr>
              <a:spcBef>
                <a:spcPct val="0"/>
              </a:spcBef>
              <a:defRPr/>
            </a:lvl1pPr>
            <a:lvl2pPr>
              <a:spcBef>
                <a:spcPts val="600"/>
              </a:spcBef>
              <a:defRPr/>
            </a:lvl2pPr>
            <a:lvl3pPr>
              <a:spcBef>
                <a:spcPts val="600"/>
              </a:spcBef>
              <a:defRPr/>
            </a:lvl3pPr>
            <a:lvl4pPr>
              <a:spcBef>
                <a:spcPts val="300"/>
              </a:spcBef>
              <a:defRPr/>
            </a:lvl4pPr>
            <a:lvl5pPr>
              <a:spcBef>
                <a:spcPts val="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4446CA9A-0C27-459B-9EA1-C1F5BD97AC81}" type="datetime1">
              <a:rPr lang="en-US" smtClean="0"/>
              <a:t>11/30/2022</a:t>
            </a:fld>
            <a:endParaRPr lang="en-US" dirty="0"/>
          </a:p>
        </p:txBody>
      </p:sp>
      <p:sp>
        <p:nvSpPr>
          <p:cNvPr id="5" name="Footer Placeholder 4"/>
          <p:cNvSpPr>
            <a:spLocks noGrp="1"/>
          </p:cNvSpPr>
          <p:nvPr>
            <p:ph type="ftr" sz="quarter" idx="11"/>
            <p:custDataLst>
              <p:tags r:id="rId4"/>
            </p:custDataLst>
          </p:nvPr>
        </p:nvSpPr>
        <p:spPr/>
        <p:txBody>
          <a:bodyPr/>
          <a:lstStyle/>
          <a:p>
            <a:endParaRPr lang="en-US" dirty="0"/>
          </a:p>
        </p:txBody>
      </p:sp>
      <p:sp>
        <p:nvSpPr>
          <p:cNvPr id="6" name="Slide Number Placeholder 5"/>
          <p:cNvSpPr>
            <a:spLocks noGrp="1"/>
          </p:cNvSpPr>
          <p:nvPr>
            <p:ph type="sldNum" sz="quarter" idx="12"/>
            <p:custDataLst>
              <p:tags r:id="rId5"/>
            </p:custDataLst>
          </p:nvPr>
        </p:nvSpPr>
        <p:spPr/>
        <p:txBody>
          <a:bodyPr/>
          <a:lstStyle>
            <a:lvl1pPr algn="r">
              <a:defRPr/>
            </a:lvl1pPr>
          </a:lstStyle>
          <a:p>
            <a:endParaRPr lang="en-US" dirty="0"/>
          </a:p>
        </p:txBody>
      </p:sp>
      <p:sp>
        <p:nvSpPr>
          <p:cNvPr id="12" name="Google Shape;136;g9cde997e4a_0_678"/>
          <p:cNvSpPr txBox="1">
            <a:spLocks noGrp="1"/>
          </p:cNvSpPr>
          <p:nvPr>
            <p:ph type="subTitle" idx="13"/>
            <p:custDataLst>
              <p:tags r:id="rId6"/>
            </p:custDataLst>
          </p:nvPr>
        </p:nvSpPr>
        <p:spPr>
          <a:xfrm>
            <a:off x="635001" y="810884"/>
            <a:ext cx="8145463" cy="279731"/>
          </a:xfrm>
          <a:prstGeom prst="rect">
            <a:avLst/>
          </a:prstGeom>
          <a:noFill/>
          <a:ln>
            <a:noFill/>
          </a:ln>
        </p:spPr>
        <p:txBody>
          <a:bodyPr spcFirstLastPara="1" wrap="square" lIns="68575" tIns="0" rIns="68575" bIns="0" anchor="ctr" anchorCtr="0">
            <a:noAutofit/>
          </a:bodyPr>
          <a:lstStyle>
            <a:lvl1pPr lvl="0" algn="l" rtl="0">
              <a:lnSpc>
                <a:spcPct val="90000"/>
              </a:lnSpc>
              <a:spcBef>
                <a:spcPct val="0"/>
              </a:spcBef>
              <a:spcAft>
                <a:spcPct val="0"/>
              </a:spcAft>
              <a:buClr>
                <a:srgbClr val="3F3F3F"/>
              </a:buClr>
              <a:buSzPts val="1400"/>
              <a:buNone/>
              <a:defRPr sz="1200">
                <a:solidFill>
                  <a:srgbClr val="3F3F3F"/>
                </a:solidFill>
                <a:latin typeface="Barlow" panose="020B0604020202020204" charset="0"/>
                <a:ea typeface="Barlow"/>
                <a:cs typeface="Barlow"/>
                <a:sym typeface="Barlow" panose="020B0604020202020204" charset="0"/>
              </a:defRPr>
            </a:lvl1pPr>
            <a:lvl2pPr lvl="1" algn="ctr" rtl="0">
              <a:lnSpc>
                <a:spcPct val="90000"/>
              </a:lnSpc>
              <a:spcBef>
                <a:spcPts val="400"/>
              </a:spcBef>
              <a:spcAft>
                <a:spcPct val="0"/>
              </a:spcAft>
              <a:buClr>
                <a:schemeClr val="dk1"/>
              </a:buClr>
              <a:buSzPts val="1500"/>
              <a:buNone/>
              <a:defRPr sz="1500"/>
            </a:lvl2pPr>
            <a:lvl3pPr lvl="2" algn="ctr" rtl="0">
              <a:lnSpc>
                <a:spcPct val="90000"/>
              </a:lnSpc>
              <a:spcBef>
                <a:spcPts val="400"/>
              </a:spcBef>
              <a:spcAft>
                <a:spcPct val="0"/>
              </a:spcAft>
              <a:buClr>
                <a:schemeClr val="dk1"/>
              </a:buClr>
              <a:buSzPts val="1400"/>
              <a:buNone/>
              <a:defRPr sz="1400"/>
            </a:lvl3pPr>
            <a:lvl4pPr lvl="3" algn="ctr" rtl="0">
              <a:lnSpc>
                <a:spcPct val="90000"/>
              </a:lnSpc>
              <a:spcBef>
                <a:spcPts val="400"/>
              </a:spcBef>
              <a:spcAft>
                <a:spcPct val="0"/>
              </a:spcAft>
              <a:buClr>
                <a:schemeClr val="dk1"/>
              </a:buClr>
              <a:buSzPts val="1200"/>
              <a:buNone/>
              <a:defRPr sz="1200"/>
            </a:lvl4pPr>
            <a:lvl5pPr lvl="4" algn="ctr" rtl="0">
              <a:lnSpc>
                <a:spcPct val="90000"/>
              </a:lnSpc>
              <a:spcBef>
                <a:spcPts val="400"/>
              </a:spcBef>
              <a:spcAft>
                <a:spcPct val="0"/>
              </a:spcAft>
              <a:buClr>
                <a:schemeClr val="dk1"/>
              </a:buClr>
              <a:buSzPts val="1200"/>
              <a:buNone/>
              <a:defRPr sz="1200"/>
            </a:lvl5pPr>
            <a:lvl6pPr lvl="5" algn="ctr" rtl="0">
              <a:lnSpc>
                <a:spcPct val="90000"/>
              </a:lnSpc>
              <a:spcBef>
                <a:spcPts val="400"/>
              </a:spcBef>
              <a:spcAft>
                <a:spcPct val="0"/>
              </a:spcAft>
              <a:buClr>
                <a:schemeClr val="dk1"/>
              </a:buClr>
              <a:buSzPts val="1200"/>
              <a:buNone/>
              <a:defRPr sz="1200"/>
            </a:lvl6pPr>
            <a:lvl7pPr lvl="6" algn="ctr" rtl="0">
              <a:lnSpc>
                <a:spcPct val="90000"/>
              </a:lnSpc>
              <a:spcBef>
                <a:spcPts val="400"/>
              </a:spcBef>
              <a:spcAft>
                <a:spcPct val="0"/>
              </a:spcAft>
              <a:buClr>
                <a:schemeClr val="dk1"/>
              </a:buClr>
              <a:buSzPts val="1200"/>
              <a:buNone/>
              <a:defRPr sz="1200"/>
            </a:lvl7pPr>
            <a:lvl8pPr lvl="7" algn="ctr" rtl="0">
              <a:lnSpc>
                <a:spcPct val="90000"/>
              </a:lnSpc>
              <a:spcBef>
                <a:spcPts val="400"/>
              </a:spcBef>
              <a:spcAft>
                <a:spcPct val="0"/>
              </a:spcAft>
              <a:buClr>
                <a:schemeClr val="dk1"/>
              </a:buClr>
              <a:buSzPts val="1200"/>
              <a:buNone/>
              <a:defRPr sz="1200"/>
            </a:lvl8pPr>
            <a:lvl9pPr lvl="8" algn="ctr" rtl="0">
              <a:lnSpc>
                <a:spcPct val="90000"/>
              </a:lnSpc>
              <a:spcBef>
                <a:spcPts val="400"/>
              </a:spcBef>
              <a:spcAft>
                <a:spcPct val="0"/>
              </a:spcAft>
              <a:buClr>
                <a:schemeClr val="dk1"/>
              </a:buClr>
              <a:buSzPts val="1200"/>
              <a:buNone/>
              <a:defRPr sz="1200"/>
            </a:lvl9pPr>
          </a:lstStyle>
          <a:p>
            <a:endParaRPr/>
          </a:p>
        </p:txBody>
      </p:sp>
    </p:spTree>
    <p:extLst>
      <p:ext uri="{BB962C8B-B14F-4D97-AF65-F5344CB8AC3E}">
        <p14:creationId xmlns:p14="http://schemas.microsoft.com/office/powerpoint/2010/main" val="1159750207"/>
      </p:ext>
    </p:extLst>
  </p:cSld>
  <p:clrMapOvr>
    <a:masterClrMapping/>
  </p:clrMapOvr>
  <p:transition/>
  <p:extLst mod="1">
    <p:ext uri="{DCECCB84-F9BA-43D5-87BE-67443E8EF086}">
      <p15:sldGuideLst xmlns:p15="http://schemas.microsoft.com/office/powerpoint/2012/main">
        <p15:guide id="1" pos="400">
          <p15:clr>
            <a:srgbClr val="CCCCCC"/>
          </p15:clr>
        </p15:guide>
        <p15:guide id="2" pos="1882">
          <p15:clr>
            <a:srgbClr val="CCCCCC"/>
          </p15:clr>
        </p15:guide>
        <p15:guide id="3" pos="2222">
          <p15:clr>
            <a:srgbClr val="CCCCCC"/>
          </p15:clr>
        </p15:guide>
        <p15:guide id="4" pos="3705">
          <p15:clr>
            <a:srgbClr val="CCCCCC"/>
          </p15:clr>
        </p15:guide>
        <p15:guide id="5" pos="4045">
          <p15:clr>
            <a:srgbClr val="CCCCCC"/>
          </p15:clr>
        </p15:guide>
        <p15:guide id="6" pos="5528">
          <p15:clr>
            <a:srgbClr val="CCCCCC"/>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287867"/>
            <a:ext cx="9144000" cy="60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cap="all" baseline="0" dirty="0">
              <a:latin typeface="Microsoft Sans Serif Regular" panose="020B0604020202020204" pitchFamily="34" charset="0"/>
            </a:endParaRPr>
          </a:p>
        </p:txBody>
      </p:sp>
      <p:sp>
        <p:nvSpPr>
          <p:cNvPr id="5" name="Footer Placeholder 4"/>
          <p:cNvSpPr>
            <a:spLocks noGrp="1"/>
          </p:cNvSpPr>
          <p:nvPr>
            <p:ph type="ftr" sz="quarter" idx="11"/>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chemeClr val="bg1"/>
                </a:solidFill>
                <a:latin typeface="Microsoft Sans Serif Regular" panose="020B0604020202020204" pitchFamily="34" charset="0"/>
                <a:cs typeface="Microsoft Sans Serif Regular" panose="020B0604020202020204" pitchFamily="34" charset="0"/>
              </a:defRPr>
            </a:lvl1pPr>
          </a:lstStyle>
          <a:p>
            <a:endParaRPr lang="en-US" dirty="0"/>
          </a:p>
        </p:txBody>
      </p:sp>
    </p:spTree>
    <p:extLst>
      <p:ext uri="{BB962C8B-B14F-4D97-AF65-F5344CB8AC3E}">
        <p14:creationId xmlns:p14="http://schemas.microsoft.com/office/powerpoint/2010/main" val="279800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a:extLst>
              <a:ext uri="{FF2B5EF4-FFF2-40B4-BE49-F238E27FC236}">
                <a16:creationId xmlns:a16="http://schemas.microsoft.com/office/drawing/2014/main" id="{91EC2493-682E-4276-8924-7F2E82DCF5C5}"/>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3447178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17914959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109529227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Gold Version 2 Wheat" preserve="1">
  <p:cSld name="1_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1639625034"/>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reaker Slide Purple">
  <p:cSld name="Breaker Slide Purple">
    <p:spTree>
      <p:nvGrpSpPr>
        <p:cNvPr id="1" name="Shape 45"/>
        <p:cNvGrpSpPr/>
        <p:nvPr/>
      </p:nvGrpSpPr>
      <p:grpSpPr>
        <a:xfrm>
          <a:off x="0" y="0"/>
          <a:ext cx="0" cy="0"/>
          <a:chOff x="0" y="0"/>
          <a:chExt cx="0" cy="0"/>
        </a:xfrm>
      </p:grpSpPr>
      <p:pic>
        <p:nvPicPr>
          <p:cNvPr id="46" name="Google Shape;46;g9cde997e4a_0_592"/>
          <p:cNvPicPr preferRelativeResize="0"/>
          <p:nvPr/>
        </p:nvPicPr>
        <p:blipFill>
          <a:blip r:embed="rId2"/>
          <a:stretch>
            <a:fillRect/>
          </a:stretch>
        </p:blipFill>
        <p:spPr>
          <a:xfrm>
            <a:off x="4764" y="3572"/>
            <a:ext cx="9134475" cy="6850856"/>
          </a:xfrm>
          <a:prstGeom prst="rect">
            <a:avLst/>
          </a:prstGeom>
          <a:noFill/>
          <a:ln>
            <a:noFill/>
          </a:ln>
        </p:spPr>
      </p:pic>
      <p:sp>
        <p:nvSpPr>
          <p:cNvPr id="47" name="Google Shape;47;g9cde997e4a_0_592"/>
          <p:cNvSpPr/>
          <p:nvPr/>
        </p:nvSpPr>
        <p:spPr>
          <a:xfrm>
            <a:off x="228600" y="228600"/>
            <a:ext cx="8686800" cy="6400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9" name="Google Shape;49;g9cde997e4a_0_592"/>
          <p:cNvSpPr txBox="1">
            <a:spLocks noGrp="1"/>
          </p:cNvSpPr>
          <p:nvPr>
            <p:ph type="title"/>
          </p:nvPr>
        </p:nvSpPr>
        <p:spPr>
          <a:xfrm>
            <a:off x="457200" y="2766200"/>
            <a:ext cx="8229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3300"/>
              <a:buFont typeface="Barlow"/>
              <a:buNone/>
              <a:defRPr>
                <a:solidFill>
                  <a:schemeClr val="accent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6" name="Google Shape;24;g9b66bca33e_0_494">
            <a:extLst>
              <a:ext uri="{FF2B5EF4-FFF2-40B4-BE49-F238E27FC236}">
                <a16:creationId xmlns:a16="http://schemas.microsoft.com/office/drawing/2014/main" id="{C466E161-CFCB-7E42-A0EC-0EB65E0B23F6}"/>
              </a:ext>
            </a:extLst>
          </p:cNvPr>
          <p:cNvSpPr/>
          <p:nvPr userDrawn="1"/>
        </p:nvSpPr>
        <p:spPr>
          <a:xfrm>
            <a:off x="457200" y="457200"/>
            <a:ext cx="8229600" cy="5943600"/>
          </a:xfrm>
          <a:prstGeom prst="rect">
            <a:avLst/>
          </a:pr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02252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 Purple Version 2 Wheat">
  <p:cSld name="Content Slide Purple Version 2 Wheat">
    <p:spTree>
      <p:nvGrpSpPr>
        <p:cNvPr id="1" name="Shape 61"/>
        <p:cNvGrpSpPr/>
        <p:nvPr/>
      </p:nvGrpSpPr>
      <p:grpSpPr>
        <a:xfrm>
          <a:off x="0" y="0"/>
          <a:ext cx="0" cy="0"/>
          <a:chOff x="0" y="0"/>
          <a:chExt cx="0" cy="0"/>
        </a:xfrm>
      </p:grpSpPr>
      <p:pic>
        <p:nvPicPr>
          <p:cNvPr id="62" name="Google Shape;62;g9cde997e4a_0_608"/>
          <p:cNvPicPr preferRelativeResize="0"/>
          <p:nvPr/>
        </p:nvPicPr>
        <p:blipFill rotWithShape="1">
          <a:blip r:embed="rId2">
            <a:alphaModFix/>
          </a:blip>
          <a:srcRect/>
          <a:stretch/>
        </p:blipFill>
        <p:spPr>
          <a:xfrm>
            <a:off x="0" y="0"/>
            <a:ext cx="514350" cy="6858000"/>
          </a:xfrm>
          <a:prstGeom prst="rect">
            <a:avLst/>
          </a:prstGeom>
          <a:noFill/>
          <a:ln>
            <a:noFill/>
          </a:ln>
        </p:spPr>
      </p:pic>
      <p:cxnSp>
        <p:nvCxnSpPr>
          <p:cNvPr id="63" name="Google Shape;63;g9cde997e4a_0_60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64" name="Google Shape;64;g9cde997e4a_0_6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65" name="Google Shape;65;g9cde997e4a_0_6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g9cde997e4a_0_6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73044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Slide Purple Version 2 Blueberries">
  <p:cSld name="Content Slide Purple Version 2 Blueberries">
    <p:spTree>
      <p:nvGrpSpPr>
        <p:cNvPr id="1" name="Shape 67"/>
        <p:cNvGrpSpPr/>
        <p:nvPr/>
      </p:nvGrpSpPr>
      <p:grpSpPr>
        <a:xfrm>
          <a:off x="0" y="0"/>
          <a:ext cx="0" cy="0"/>
          <a:chOff x="0" y="0"/>
          <a:chExt cx="0" cy="0"/>
        </a:xfrm>
      </p:grpSpPr>
      <p:pic>
        <p:nvPicPr>
          <p:cNvPr id="68" name="Google Shape;68;g9cde997e4a_0_614"/>
          <p:cNvPicPr preferRelativeResize="0"/>
          <p:nvPr/>
        </p:nvPicPr>
        <p:blipFill>
          <a:blip r:embed="rId2"/>
          <a:stretch>
            <a:fillRect/>
          </a:stretch>
        </p:blipFill>
        <p:spPr>
          <a:xfrm>
            <a:off x="9525" y="0"/>
            <a:ext cx="495300" cy="6858000"/>
          </a:xfrm>
          <a:prstGeom prst="rect">
            <a:avLst/>
          </a:prstGeom>
          <a:noFill/>
          <a:ln>
            <a:noFill/>
          </a:ln>
        </p:spPr>
      </p:pic>
      <p:cxnSp>
        <p:nvCxnSpPr>
          <p:cNvPr id="69" name="Google Shape;69;g9cde997e4a_0_61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0" name="Google Shape;70;g9cde997e4a_0_6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71" name="Google Shape;71;g9cde997e4a_0_6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g9cde997e4a_0_6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136409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Slide Purple Version 2 Nuts">
  <p:cSld name="Content Slide Purple Version 2 Nuts">
    <p:spTree>
      <p:nvGrpSpPr>
        <p:cNvPr id="1" name="Shape 73"/>
        <p:cNvGrpSpPr/>
        <p:nvPr/>
      </p:nvGrpSpPr>
      <p:grpSpPr>
        <a:xfrm>
          <a:off x="0" y="0"/>
          <a:ext cx="0" cy="0"/>
          <a:chOff x="0" y="0"/>
          <a:chExt cx="0" cy="0"/>
        </a:xfrm>
      </p:grpSpPr>
      <p:pic>
        <p:nvPicPr>
          <p:cNvPr id="74" name="Google Shape;74;g9cde997e4a_0_620"/>
          <p:cNvPicPr preferRelativeResize="0"/>
          <p:nvPr/>
        </p:nvPicPr>
        <p:blipFill>
          <a:blip r:embed="rId2"/>
          <a:stretch>
            <a:fillRect/>
          </a:stretch>
        </p:blipFill>
        <p:spPr>
          <a:xfrm>
            <a:off x="9525" y="0"/>
            <a:ext cx="495300" cy="6858000"/>
          </a:xfrm>
          <a:prstGeom prst="rect">
            <a:avLst/>
          </a:prstGeom>
          <a:noFill/>
          <a:ln>
            <a:noFill/>
          </a:ln>
        </p:spPr>
      </p:pic>
      <p:cxnSp>
        <p:nvCxnSpPr>
          <p:cNvPr id="75" name="Google Shape;75;g9cde997e4a_0_620"/>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6" name="Google Shape;76;g9cde997e4a_0_62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77" name="Google Shape;77;g9cde997e4a_0_62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g9cde997e4a_0_62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4645965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lide Purple Version 2 Oats">
  <p:cSld name="Content Slide Purple Version 2 Oats">
    <p:spTree>
      <p:nvGrpSpPr>
        <p:cNvPr id="1" name="Shape 79"/>
        <p:cNvGrpSpPr/>
        <p:nvPr/>
      </p:nvGrpSpPr>
      <p:grpSpPr>
        <a:xfrm>
          <a:off x="0" y="0"/>
          <a:ext cx="0" cy="0"/>
          <a:chOff x="0" y="0"/>
          <a:chExt cx="0" cy="0"/>
        </a:xfrm>
      </p:grpSpPr>
      <p:pic>
        <p:nvPicPr>
          <p:cNvPr id="80" name="Google Shape;80;g9cde997e4a_0_626"/>
          <p:cNvPicPr preferRelativeResize="0"/>
          <p:nvPr/>
        </p:nvPicPr>
        <p:blipFill>
          <a:blip r:embed="rId2"/>
          <a:stretch>
            <a:fillRect/>
          </a:stretch>
        </p:blipFill>
        <p:spPr>
          <a:xfrm>
            <a:off x="9525" y="0"/>
            <a:ext cx="495300" cy="6858000"/>
          </a:xfrm>
          <a:prstGeom prst="rect">
            <a:avLst/>
          </a:prstGeom>
          <a:noFill/>
          <a:ln>
            <a:noFill/>
          </a:ln>
        </p:spPr>
      </p:pic>
      <p:cxnSp>
        <p:nvCxnSpPr>
          <p:cNvPr id="81" name="Google Shape;81;g9cde997e4a_0_626"/>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2" name="Google Shape;82;g9cde997e4a_0_626"/>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83" name="Google Shape;83;g9cde997e4a_0_626"/>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g9cde997e4a_0_626"/>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4984379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Slide Purple Version 2 Corn">
  <p:cSld name="Content Slide Purple Version 2 Corn">
    <p:spTree>
      <p:nvGrpSpPr>
        <p:cNvPr id="1" name="Shape 85"/>
        <p:cNvGrpSpPr/>
        <p:nvPr/>
      </p:nvGrpSpPr>
      <p:grpSpPr>
        <a:xfrm>
          <a:off x="0" y="0"/>
          <a:ext cx="0" cy="0"/>
          <a:chOff x="0" y="0"/>
          <a:chExt cx="0" cy="0"/>
        </a:xfrm>
      </p:grpSpPr>
      <p:pic>
        <p:nvPicPr>
          <p:cNvPr id="86" name="Google Shape;86;g9cde997e4a_0_632"/>
          <p:cNvPicPr preferRelativeResize="0"/>
          <p:nvPr/>
        </p:nvPicPr>
        <p:blipFill>
          <a:blip r:embed="rId2"/>
          <a:stretch>
            <a:fillRect/>
          </a:stretch>
        </p:blipFill>
        <p:spPr>
          <a:xfrm>
            <a:off x="9525" y="0"/>
            <a:ext cx="495300" cy="6858000"/>
          </a:xfrm>
          <a:prstGeom prst="rect">
            <a:avLst/>
          </a:prstGeom>
          <a:noFill/>
          <a:ln>
            <a:noFill/>
          </a:ln>
        </p:spPr>
      </p:pic>
      <p:cxnSp>
        <p:nvCxnSpPr>
          <p:cNvPr id="87" name="Google Shape;87;g9cde997e4a_0_632"/>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8" name="Google Shape;88;g9cde997e4a_0_632"/>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89" name="Google Shape;89;g9cde997e4a_0_632"/>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g9cde997e4a_0_632"/>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679662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Slide Purple Version 2 Chocolate">
  <p:cSld name="Content Slide Purple Version 2 Chocolate">
    <p:spTree>
      <p:nvGrpSpPr>
        <p:cNvPr id="1" name="Shape 97"/>
        <p:cNvGrpSpPr/>
        <p:nvPr/>
      </p:nvGrpSpPr>
      <p:grpSpPr>
        <a:xfrm>
          <a:off x="0" y="0"/>
          <a:ext cx="0" cy="0"/>
          <a:chOff x="0" y="0"/>
          <a:chExt cx="0" cy="0"/>
        </a:xfrm>
      </p:grpSpPr>
      <p:pic>
        <p:nvPicPr>
          <p:cNvPr id="98" name="Google Shape;98;g9cde997e4a_0_644"/>
          <p:cNvPicPr preferRelativeResize="0"/>
          <p:nvPr/>
        </p:nvPicPr>
        <p:blipFill>
          <a:blip r:embed="rId2"/>
          <a:stretch>
            <a:fillRect/>
          </a:stretch>
        </p:blipFill>
        <p:spPr>
          <a:xfrm>
            <a:off x="9525" y="0"/>
            <a:ext cx="495300" cy="6858000"/>
          </a:xfrm>
          <a:prstGeom prst="rect">
            <a:avLst/>
          </a:prstGeom>
          <a:noFill/>
          <a:ln>
            <a:noFill/>
          </a:ln>
        </p:spPr>
      </p:pic>
      <p:cxnSp>
        <p:nvCxnSpPr>
          <p:cNvPr id="99" name="Google Shape;99;g9cde997e4a_0_64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00" name="Google Shape;100;g9cde997e4a_0_64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01" name="Google Shape;101;g9cde997e4a_0_64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g9cde997e4a_0_64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49447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urple Tone Ingredient Blank Slide">
  <p:cSld name="Purple Tone Ingredient Blank Slide">
    <p:spTree>
      <p:nvGrpSpPr>
        <p:cNvPr id="1" name="Shape 203"/>
        <p:cNvGrpSpPr/>
        <p:nvPr/>
      </p:nvGrpSpPr>
      <p:grpSpPr>
        <a:xfrm>
          <a:off x="0" y="0"/>
          <a:ext cx="0" cy="0"/>
          <a:chOff x="0" y="0"/>
          <a:chExt cx="0" cy="0"/>
        </a:xfrm>
      </p:grpSpPr>
      <p:pic>
        <p:nvPicPr>
          <p:cNvPr id="204" name="Google Shape;204;g9cde997e4a_0_750"/>
          <p:cNvPicPr preferRelativeResize="0"/>
          <p:nvPr/>
        </p:nvPicPr>
        <p:blipFill>
          <a:blip r:embed="rId2"/>
          <a:stretch>
            <a:fillRect/>
          </a:stretch>
        </p:blipFill>
        <p:spPr>
          <a:xfrm>
            <a:off x="4764" y="3572"/>
            <a:ext cx="9134475" cy="6850856"/>
          </a:xfrm>
          <a:prstGeom prst="rect">
            <a:avLst/>
          </a:prstGeom>
          <a:noFill/>
          <a:ln>
            <a:noFill/>
          </a:ln>
        </p:spPr>
      </p:pic>
      <p:sp>
        <p:nvSpPr>
          <p:cNvPr id="205" name="Google Shape;205;g9cde997e4a_0_750"/>
          <p:cNvSpPr/>
          <p:nvPr/>
        </p:nvSpPr>
        <p:spPr>
          <a:xfrm>
            <a:off x="4650" y="0"/>
            <a:ext cx="9134700" cy="6858000"/>
          </a:xfrm>
          <a:prstGeom prst="rect">
            <a:avLst/>
          </a:prstGeom>
          <a:solidFill>
            <a:schemeClr val="accent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6" name="Google Shape;206;g9cde997e4a_0_750"/>
          <p:cNvSpPr/>
          <p:nvPr/>
        </p:nvSpPr>
        <p:spPr>
          <a:xfrm>
            <a:off x="457200" y="457200"/>
            <a:ext cx="8229600" cy="594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787519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9"/>
        <p:cNvGrpSpPr/>
        <p:nvPr/>
      </p:nvGrpSpPr>
      <p:grpSpPr>
        <a:xfrm>
          <a:off x="0" y="0"/>
          <a:ext cx="0" cy="0"/>
          <a:chOff x="0" y="0"/>
          <a:chExt cx="0" cy="0"/>
        </a:xfrm>
      </p:grpSpPr>
      <p:sp>
        <p:nvSpPr>
          <p:cNvPr id="110" name="Google Shape;110;g9cde997e4a_0_656"/>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1" name="Google Shape;111;g9cde997e4a_0_656"/>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2" name="Google Shape;112;g9cde997e4a_0_65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g9cde997e4a_0_65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g9cde997e4a_0_65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496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746604459"/>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ver Slide Gold Version 1">
  <p:cSld name="Cover Slide Gold Version 1">
    <p:spTree>
      <p:nvGrpSpPr>
        <p:cNvPr id="1" name="Shape 115"/>
        <p:cNvGrpSpPr/>
        <p:nvPr/>
      </p:nvGrpSpPr>
      <p:grpSpPr>
        <a:xfrm>
          <a:off x="0" y="0"/>
          <a:ext cx="0" cy="0"/>
          <a:chOff x="0" y="0"/>
          <a:chExt cx="0" cy="0"/>
        </a:xfrm>
      </p:grpSpPr>
      <p:pic>
        <p:nvPicPr>
          <p:cNvPr id="116" name="Google Shape;116;g9cde997e4a_0_662"/>
          <p:cNvPicPr preferRelativeResize="0"/>
          <p:nvPr/>
        </p:nvPicPr>
        <p:blipFill>
          <a:blip r:embed="rId2"/>
          <a:stretch>
            <a:fillRect/>
          </a:stretch>
        </p:blipFill>
        <p:spPr>
          <a:xfrm>
            <a:off x="1" y="3572"/>
            <a:ext cx="9134475" cy="6850856"/>
          </a:xfrm>
          <a:prstGeom prst="rect">
            <a:avLst/>
          </a:prstGeom>
          <a:noFill/>
          <a:ln>
            <a:noFill/>
          </a:ln>
        </p:spPr>
      </p:pic>
      <p:sp>
        <p:nvSpPr>
          <p:cNvPr id="117" name="Google Shape;117;g9cde997e4a_0_66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8" name="Google Shape;118;g9cde997e4a_0_662"/>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50836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ver Slide Gold Version 2">
  <p:cSld name="Cover Slide Gold Version 2">
    <p:spTree>
      <p:nvGrpSpPr>
        <p:cNvPr id="1" name="Shape 123"/>
        <p:cNvGrpSpPr/>
        <p:nvPr/>
      </p:nvGrpSpPr>
      <p:grpSpPr>
        <a:xfrm>
          <a:off x="0" y="0"/>
          <a:ext cx="0" cy="0"/>
          <a:chOff x="0" y="0"/>
          <a:chExt cx="0" cy="0"/>
        </a:xfrm>
      </p:grpSpPr>
      <p:pic>
        <p:nvPicPr>
          <p:cNvPr id="124" name="Google Shape;124;g9cde997e4a_0_670"/>
          <p:cNvPicPr preferRelativeResize="0"/>
          <p:nvPr/>
        </p:nvPicPr>
        <p:blipFill>
          <a:blip r:embed="rId2"/>
          <a:stretch>
            <a:fillRect/>
          </a:stretch>
        </p:blipFill>
        <p:spPr>
          <a:xfrm>
            <a:off x="4764" y="3572"/>
            <a:ext cx="9134475" cy="6850856"/>
          </a:xfrm>
          <a:prstGeom prst="rect">
            <a:avLst/>
          </a:prstGeom>
          <a:noFill/>
          <a:ln>
            <a:noFill/>
          </a:ln>
        </p:spPr>
      </p:pic>
      <p:sp>
        <p:nvSpPr>
          <p:cNvPr id="125" name="Google Shape;125;g9cde997e4a_0_670"/>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g9cde997e4a_0_670"/>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4051294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Slide Purple Version 2 Fruits">
  <p:cSld name="Content Slide Purple Version 2 Fruits">
    <p:spTree>
      <p:nvGrpSpPr>
        <p:cNvPr id="1" name="Shape 131"/>
        <p:cNvGrpSpPr/>
        <p:nvPr/>
      </p:nvGrpSpPr>
      <p:grpSpPr>
        <a:xfrm>
          <a:off x="0" y="0"/>
          <a:ext cx="0" cy="0"/>
          <a:chOff x="0" y="0"/>
          <a:chExt cx="0" cy="0"/>
        </a:xfrm>
      </p:grpSpPr>
      <p:pic>
        <p:nvPicPr>
          <p:cNvPr id="132" name="Google Shape;132;g9cde997e4a_0_678"/>
          <p:cNvPicPr preferRelativeResize="0"/>
          <p:nvPr/>
        </p:nvPicPr>
        <p:blipFill>
          <a:blip r:embed="rId2"/>
          <a:stretch>
            <a:fillRect/>
          </a:stretch>
        </p:blipFill>
        <p:spPr>
          <a:xfrm>
            <a:off x="9525" y="0"/>
            <a:ext cx="495300" cy="6858000"/>
          </a:xfrm>
          <a:prstGeom prst="rect">
            <a:avLst/>
          </a:prstGeom>
          <a:noFill/>
          <a:ln>
            <a:noFill/>
          </a:ln>
        </p:spPr>
      </p:pic>
      <p:cxnSp>
        <p:nvCxnSpPr>
          <p:cNvPr id="133" name="Google Shape;133;g9cde997e4a_0_67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34" name="Google Shape;134;g9cde997e4a_0_67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35" name="Google Shape;135;g9cde997e4a_0_67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g9cde997e4a_0_67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519325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Slide Gold Version 2 Oats">
  <p:cSld name="Content Slide Gold Version 2 Oats">
    <p:spTree>
      <p:nvGrpSpPr>
        <p:cNvPr id="1" name="Shape 161"/>
        <p:cNvGrpSpPr/>
        <p:nvPr/>
      </p:nvGrpSpPr>
      <p:grpSpPr>
        <a:xfrm>
          <a:off x="0" y="0"/>
          <a:ext cx="0" cy="0"/>
          <a:chOff x="0" y="0"/>
          <a:chExt cx="0" cy="0"/>
        </a:xfrm>
      </p:grpSpPr>
      <p:pic>
        <p:nvPicPr>
          <p:cNvPr id="162" name="Google Shape;162;g9cde997e4a_0_708"/>
          <p:cNvPicPr preferRelativeResize="0"/>
          <p:nvPr/>
        </p:nvPicPr>
        <p:blipFill>
          <a:blip r:embed="rId2"/>
          <a:stretch>
            <a:fillRect/>
          </a:stretch>
        </p:blipFill>
        <p:spPr>
          <a:xfrm>
            <a:off x="9525" y="0"/>
            <a:ext cx="495300" cy="6858000"/>
          </a:xfrm>
          <a:prstGeom prst="rect">
            <a:avLst/>
          </a:prstGeom>
          <a:noFill/>
          <a:ln>
            <a:noFill/>
          </a:ln>
        </p:spPr>
      </p:pic>
      <p:cxnSp>
        <p:nvCxnSpPr>
          <p:cNvPr id="163" name="Google Shape;163;g9cde997e4a_0_708"/>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64" name="Google Shape;164;g9cde997e4a_0_7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65" name="Google Shape;165;g9cde997e4a_0_7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g9cde997e4a_0_7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797690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Slide Gold Version 2 Corn">
  <p:cSld name="Content Slide Gold Version 2 Corn">
    <p:spTree>
      <p:nvGrpSpPr>
        <p:cNvPr id="1" name="Shape 167"/>
        <p:cNvGrpSpPr/>
        <p:nvPr/>
      </p:nvGrpSpPr>
      <p:grpSpPr>
        <a:xfrm>
          <a:off x="0" y="0"/>
          <a:ext cx="0" cy="0"/>
          <a:chOff x="0" y="0"/>
          <a:chExt cx="0" cy="0"/>
        </a:xfrm>
      </p:grpSpPr>
      <p:pic>
        <p:nvPicPr>
          <p:cNvPr id="168" name="Google Shape;168;g9cde997e4a_0_714"/>
          <p:cNvPicPr preferRelativeResize="0"/>
          <p:nvPr/>
        </p:nvPicPr>
        <p:blipFill>
          <a:blip r:embed="rId2"/>
          <a:stretch>
            <a:fillRect/>
          </a:stretch>
        </p:blipFill>
        <p:spPr>
          <a:xfrm>
            <a:off x="9525" y="0"/>
            <a:ext cx="495300" cy="6858000"/>
          </a:xfrm>
          <a:prstGeom prst="rect">
            <a:avLst/>
          </a:prstGeom>
          <a:noFill/>
          <a:ln>
            <a:noFill/>
          </a:ln>
        </p:spPr>
      </p:pic>
      <p:cxnSp>
        <p:nvCxnSpPr>
          <p:cNvPr id="169" name="Google Shape;169;g9cde997e4a_0_714"/>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70" name="Google Shape;170;g9cde997e4a_0_7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a:solidFill>
                <a:srgbClr val="3F3F3F"/>
              </a:solidFill>
              <a:latin typeface="Barlow"/>
              <a:ea typeface="Barlow"/>
              <a:cs typeface="Barlow"/>
              <a:sym typeface="Barlow"/>
            </a:endParaRPr>
          </a:p>
        </p:txBody>
      </p:sp>
      <p:sp>
        <p:nvSpPr>
          <p:cNvPr id="171" name="Google Shape;171;g9cde997e4a_0_7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g9cde997e4a_0_7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541304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reaker Slide Gold">
  <p:cSld name="Breaker Slide Gold">
    <p:spTree>
      <p:nvGrpSpPr>
        <p:cNvPr id="1" name="Shape 185"/>
        <p:cNvGrpSpPr/>
        <p:nvPr/>
      </p:nvGrpSpPr>
      <p:grpSpPr>
        <a:xfrm>
          <a:off x="0" y="0"/>
          <a:ext cx="0" cy="0"/>
          <a:chOff x="0" y="0"/>
          <a:chExt cx="0" cy="0"/>
        </a:xfrm>
      </p:grpSpPr>
      <p:pic>
        <p:nvPicPr>
          <p:cNvPr id="186" name="Google Shape;186;g9cde997e4a_0_732"/>
          <p:cNvPicPr preferRelativeResize="0"/>
          <p:nvPr/>
        </p:nvPicPr>
        <p:blipFill>
          <a:blip r:embed="rId2"/>
          <a:stretch>
            <a:fillRect/>
          </a:stretch>
        </p:blipFill>
        <p:spPr>
          <a:xfrm>
            <a:off x="4764" y="3572"/>
            <a:ext cx="9134475" cy="6850856"/>
          </a:xfrm>
          <a:prstGeom prst="rect">
            <a:avLst/>
          </a:prstGeom>
          <a:noFill/>
          <a:ln>
            <a:noFill/>
          </a:ln>
        </p:spPr>
      </p:pic>
      <p:sp>
        <p:nvSpPr>
          <p:cNvPr id="187" name="Google Shape;187;g9cde997e4a_0_732"/>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88" name="Google Shape;188;g9cde997e4a_0_732"/>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89" name="Google Shape;189;g9cde997e4a_0_73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188951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reaker Slide Grey">
  <p:cSld name="Breaker Slide Grey">
    <p:spTree>
      <p:nvGrpSpPr>
        <p:cNvPr id="1" name="Shape 190"/>
        <p:cNvGrpSpPr/>
        <p:nvPr/>
      </p:nvGrpSpPr>
      <p:grpSpPr>
        <a:xfrm>
          <a:off x="0" y="0"/>
          <a:ext cx="0" cy="0"/>
          <a:chOff x="0" y="0"/>
          <a:chExt cx="0" cy="0"/>
        </a:xfrm>
      </p:grpSpPr>
      <p:pic>
        <p:nvPicPr>
          <p:cNvPr id="191" name="Google Shape;191;g9cde997e4a_0_737"/>
          <p:cNvPicPr preferRelativeResize="0"/>
          <p:nvPr/>
        </p:nvPicPr>
        <p:blipFill>
          <a:blip r:embed="rId2"/>
          <a:stretch>
            <a:fillRect/>
          </a:stretch>
        </p:blipFill>
        <p:spPr>
          <a:xfrm>
            <a:off x="4764" y="3572"/>
            <a:ext cx="9134475" cy="6850856"/>
          </a:xfrm>
          <a:prstGeom prst="rect">
            <a:avLst/>
          </a:prstGeom>
          <a:noFill/>
          <a:ln>
            <a:noFill/>
          </a:ln>
        </p:spPr>
      </p:pic>
      <p:sp>
        <p:nvSpPr>
          <p:cNvPr id="192" name="Google Shape;192;g9cde997e4a_0_73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93" name="Google Shape;193;g9cde997e4a_0_737"/>
          <p:cNvSpPr/>
          <p:nvPr/>
        </p:nvSpPr>
        <p:spPr>
          <a:xfrm>
            <a:off x="515493" y="691585"/>
            <a:ext cx="8107200" cy="54560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94" name="Google Shape;194;g9cde997e4a_0_73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rgbClr val="3F3F3F"/>
              </a:buClr>
              <a:buSzPts val="3300"/>
              <a:buFont typeface="Barlow"/>
              <a:buNone/>
              <a:defRPr>
                <a:solidFill>
                  <a:srgbClr val="3F3F3F"/>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3689878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Slide Grey">
  <p:cSld name="Background Slide Grey">
    <p:spTree>
      <p:nvGrpSpPr>
        <p:cNvPr id="1" name="Shape 199"/>
        <p:cNvGrpSpPr/>
        <p:nvPr/>
      </p:nvGrpSpPr>
      <p:grpSpPr>
        <a:xfrm>
          <a:off x="0" y="0"/>
          <a:ext cx="0" cy="0"/>
          <a:chOff x="0" y="0"/>
          <a:chExt cx="0" cy="0"/>
        </a:xfrm>
      </p:grpSpPr>
      <p:pic>
        <p:nvPicPr>
          <p:cNvPr id="200" name="Google Shape;200;g9cde997e4a_0_746"/>
          <p:cNvPicPr preferRelativeResize="0"/>
          <p:nvPr/>
        </p:nvPicPr>
        <p:blipFill>
          <a:blip r:embed="rId2"/>
          <a:stretch>
            <a:fillRect/>
          </a:stretch>
        </p:blipFill>
        <p:spPr>
          <a:xfrm>
            <a:off x="4764" y="3572"/>
            <a:ext cx="9134475" cy="6850856"/>
          </a:xfrm>
          <a:prstGeom prst="rect">
            <a:avLst/>
          </a:prstGeom>
          <a:noFill/>
          <a:ln>
            <a:noFill/>
          </a:ln>
        </p:spPr>
      </p:pic>
      <p:sp>
        <p:nvSpPr>
          <p:cNvPr id="201" name="Google Shape;201;g9cde997e4a_0_746"/>
          <p:cNvSpPr/>
          <p:nvPr/>
        </p:nvSpPr>
        <p:spPr>
          <a:xfrm>
            <a:off x="4650" y="0"/>
            <a:ext cx="9134700" cy="6858000"/>
          </a:xfrm>
          <a:prstGeom prst="rect">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2" name="Google Shape;202;g9cde997e4a_0_746"/>
          <p:cNvSpPr/>
          <p:nvPr/>
        </p:nvSpPr>
        <p:spPr>
          <a:xfrm>
            <a:off x="457200" y="457200"/>
            <a:ext cx="8229600" cy="59436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4415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2"/>
        <p:cNvGrpSpPr/>
        <p:nvPr/>
      </p:nvGrpSpPr>
      <p:grpSpPr>
        <a:xfrm>
          <a:off x="0" y="0"/>
          <a:ext cx="0" cy="0"/>
          <a:chOff x="0" y="0"/>
          <a:chExt cx="0" cy="0"/>
        </a:xfrm>
      </p:grpSpPr>
      <p:sp>
        <p:nvSpPr>
          <p:cNvPr id="213" name="Google Shape;213;g9b66bca33e_0_448"/>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g9b66bca33e_0_448"/>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5" name="Google Shape;215;g9b66bca33e_0_44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6" name="Google Shape;216;g9b66bca33e_0_44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g9b66bca33e_0_44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69813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8"/>
        <p:cNvGrpSpPr/>
        <p:nvPr/>
      </p:nvGrpSpPr>
      <p:grpSpPr>
        <a:xfrm>
          <a:off x="0" y="0"/>
          <a:ext cx="0" cy="0"/>
          <a:chOff x="0" y="0"/>
          <a:chExt cx="0" cy="0"/>
        </a:xfrm>
      </p:grpSpPr>
      <p:sp>
        <p:nvSpPr>
          <p:cNvPr id="219" name="Google Shape;219;g9b66bca33e_0_45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9b66bca33e_0_45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9b66bca33e_0_45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2" name="Google Shape;222;g9b66bca33e_0_45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3" name="Google Shape;223;g9b66bca33e_0_45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604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249245578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4"/>
        <p:cNvGrpSpPr/>
        <p:nvPr/>
      </p:nvGrpSpPr>
      <p:grpSpPr>
        <a:xfrm>
          <a:off x="0" y="0"/>
          <a:ext cx="0" cy="0"/>
          <a:chOff x="0" y="0"/>
          <a:chExt cx="0" cy="0"/>
        </a:xfrm>
      </p:grpSpPr>
      <p:sp>
        <p:nvSpPr>
          <p:cNvPr id="225" name="Google Shape;225;g9b66bca33e_0_460"/>
          <p:cNvSpPr txBox="1">
            <a:spLocks noGrp="1"/>
          </p:cNvSpPr>
          <p:nvPr>
            <p:ph type="title"/>
          </p:nvPr>
        </p:nvSpPr>
        <p:spPr>
          <a:xfrm>
            <a:off x="623888" y="1709739"/>
            <a:ext cx="7886700" cy="28528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g9b66bca33e_0_460"/>
          <p:cNvSpPr txBox="1">
            <a:spLocks noGrp="1"/>
          </p:cNvSpPr>
          <p:nvPr>
            <p:ph type="body" idx="1"/>
          </p:nvPr>
        </p:nvSpPr>
        <p:spPr>
          <a:xfrm>
            <a:off x="623888" y="4589463"/>
            <a:ext cx="7886700" cy="15004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7" name="Google Shape;227;g9b66bca33e_0_460"/>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g9b66bca33e_0_460"/>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9" name="Google Shape;229;g9b66bca33e_0_46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0749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0"/>
        <p:cNvGrpSpPr/>
        <p:nvPr/>
      </p:nvGrpSpPr>
      <p:grpSpPr>
        <a:xfrm>
          <a:off x="0" y="0"/>
          <a:ext cx="0" cy="0"/>
          <a:chOff x="0" y="0"/>
          <a:chExt cx="0" cy="0"/>
        </a:xfrm>
      </p:grpSpPr>
      <p:sp>
        <p:nvSpPr>
          <p:cNvPr id="231" name="Google Shape;231;g9b66bca33e_0_46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g9b66bca33e_0_466"/>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 name="Google Shape;233;g9b66bca33e_0_466"/>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4" name="Google Shape;234;g9b66bca33e_0_46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5" name="Google Shape;235;g9b66bca33e_0_46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6" name="Google Shape;236;g9b66bca33e_0_46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820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37"/>
        <p:cNvGrpSpPr/>
        <p:nvPr/>
      </p:nvGrpSpPr>
      <p:grpSpPr>
        <a:xfrm>
          <a:off x="0" y="0"/>
          <a:ext cx="0" cy="0"/>
          <a:chOff x="0" y="0"/>
          <a:chExt cx="0" cy="0"/>
        </a:xfrm>
      </p:grpSpPr>
      <p:sp>
        <p:nvSpPr>
          <p:cNvPr id="238" name="Google Shape;238;g9b66bca33e_0_473"/>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g9b66bca33e_0_473"/>
          <p:cNvSpPr txBox="1">
            <a:spLocks noGrp="1"/>
          </p:cNvSpPr>
          <p:nvPr>
            <p:ph type="body" idx="1"/>
          </p:nvPr>
        </p:nvSpPr>
        <p:spPr>
          <a:xfrm>
            <a:off x="629841" y="1681163"/>
            <a:ext cx="38685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0" name="Google Shape;240;g9b66bca33e_0_473"/>
          <p:cNvSpPr txBox="1">
            <a:spLocks noGrp="1"/>
          </p:cNvSpPr>
          <p:nvPr>
            <p:ph type="body" idx="2"/>
          </p:nvPr>
        </p:nvSpPr>
        <p:spPr>
          <a:xfrm>
            <a:off x="629841" y="2505075"/>
            <a:ext cx="38685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1" name="Google Shape;241;g9b66bca33e_0_473"/>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2" name="Google Shape;242;g9b66bca33e_0_473"/>
          <p:cNvSpPr txBox="1">
            <a:spLocks noGrp="1"/>
          </p:cNvSpPr>
          <p:nvPr>
            <p:ph type="body" idx="4"/>
          </p:nvPr>
        </p:nvSpPr>
        <p:spPr>
          <a:xfrm>
            <a:off x="4629150" y="2505075"/>
            <a:ext cx="38874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3" name="Google Shape;243;g9b66bca33e_0_47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4" name="Google Shape;244;g9b66bca33e_0_47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 name="Google Shape;245;g9b66bca33e_0_47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9687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6"/>
        <p:cNvGrpSpPr/>
        <p:nvPr/>
      </p:nvGrpSpPr>
      <p:grpSpPr>
        <a:xfrm>
          <a:off x="0" y="0"/>
          <a:ext cx="0" cy="0"/>
          <a:chOff x="0" y="0"/>
          <a:chExt cx="0" cy="0"/>
        </a:xfrm>
      </p:grpSpPr>
      <p:sp>
        <p:nvSpPr>
          <p:cNvPr id="247" name="Google Shape;247;g9b66bca33e_0_482"/>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g9b66bca33e_0_48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9" name="Google Shape;249;g9b66bca33e_0_48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0" name="Google Shape;250;g9b66bca33e_0_48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0212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1"/>
        <p:cNvGrpSpPr/>
        <p:nvPr/>
      </p:nvGrpSpPr>
      <p:grpSpPr>
        <a:xfrm>
          <a:off x="0" y="0"/>
          <a:ext cx="0" cy="0"/>
          <a:chOff x="0" y="0"/>
          <a:chExt cx="0" cy="0"/>
        </a:xfrm>
      </p:grpSpPr>
      <p:sp>
        <p:nvSpPr>
          <p:cNvPr id="252" name="Google Shape;252;g9b66bca33e_0_487"/>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g9b66bca33e_0_487"/>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g9b66bca33e_0_487"/>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55" name="Google Shape;255;g9b66bca33e_0_487"/>
          <p:cNvSpPr/>
          <p:nvPr/>
        </p:nvSpPr>
        <p:spPr>
          <a:xfrm>
            <a:off x="0" y="0"/>
            <a:ext cx="9144000" cy="6858000"/>
          </a:xfrm>
          <a:prstGeom prst="rect">
            <a:avLst/>
          </a:prstGeom>
          <a:solidFill>
            <a:schemeClr val="accent1"/>
          </a:solidFill>
          <a:ln w="12700" cap="flat" cmpd="sng">
            <a:solidFill>
              <a:srgbClr val="452046"/>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826231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4"/>
        <p:cNvGrpSpPr/>
        <p:nvPr/>
      </p:nvGrpSpPr>
      <p:grpSpPr>
        <a:xfrm>
          <a:off x="0" y="0"/>
          <a:ext cx="0" cy="0"/>
          <a:chOff x="0" y="0"/>
          <a:chExt cx="0" cy="0"/>
        </a:xfrm>
      </p:grpSpPr>
      <p:sp>
        <p:nvSpPr>
          <p:cNvPr id="265" name="Google Shape;265;g9b66bca33e_0_505"/>
          <p:cNvSpPr/>
          <p:nvPr/>
        </p:nvSpPr>
        <p:spPr>
          <a:xfrm>
            <a:off x="0" y="0"/>
            <a:ext cx="9144000" cy="6858000"/>
          </a:xfrm>
          <a:prstGeom prst="rect">
            <a:avLst/>
          </a:prstGeom>
          <a:noFill/>
          <a:ln w="254000" cap="flat" cmpd="sng">
            <a:solidFill>
              <a:srgbClr val="EBAC1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55032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66"/>
        <p:cNvGrpSpPr/>
        <p:nvPr/>
      </p:nvGrpSpPr>
      <p:grpSpPr>
        <a:xfrm>
          <a:off x="0" y="0"/>
          <a:ext cx="0" cy="0"/>
          <a:chOff x="0" y="0"/>
          <a:chExt cx="0" cy="0"/>
        </a:xfrm>
      </p:grpSpPr>
      <p:pic>
        <p:nvPicPr>
          <p:cNvPr id="267" name="Google Shape;267;g9b66bca33e_0_507"/>
          <p:cNvPicPr preferRelativeResize="0"/>
          <p:nvPr/>
        </p:nvPicPr>
        <p:blipFill rotWithShape="1">
          <a:blip r:embed="rId2">
            <a:alphaModFix amt="50000"/>
          </a:blip>
          <a:srcRect/>
          <a:stretch/>
        </p:blipFill>
        <p:spPr>
          <a:xfrm>
            <a:off x="2286" y="-9407"/>
            <a:ext cx="9139428" cy="6858000"/>
          </a:xfrm>
          <a:prstGeom prst="rect">
            <a:avLst/>
          </a:prstGeom>
          <a:noFill/>
          <a:ln>
            <a:noFill/>
          </a:ln>
        </p:spPr>
      </p:pic>
      <p:sp>
        <p:nvSpPr>
          <p:cNvPr id="268" name="Google Shape;268;g9b66bca33e_0_50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69" name="Google Shape;269;g9b66bca33e_0_507"/>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0" name="Google Shape;270;g9b66bca33e_0_50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150359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71"/>
        <p:cNvGrpSpPr/>
        <p:nvPr/>
      </p:nvGrpSpPr>
      <p:grpSpPr>
        <a:xfrm>
          <a:off x="0" y="0"/>
          <a:ext cx="0" cy="0"/>
          <a:chOff x="0" y="0"/>
          <a:chExt cx="0" cy="0"/>
        </a:xfrm>
      </p:grpSpPr>
      <p:sp>
        <p:nvSpPr>
          <p:cNvPr id="272" name="Google Shape;272;g9b66bca33e_0_512"/>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3" name="Google Shape;273;g9b66bca33e_0_512"/>
          <p:cNvSpPr txBox="1">
            <a:spLocks noGrp="1"/>
          </p:cNvSpPr>
          <p:nvPr>
            <p:ph type="body" idx="1"/>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74" name="Google Shape;274;g9b66bca33e_0_512"/>
          <p:cNvSpPr txBox="1">
            <a:spLocks noGrp="1"/>
          </p:cNvSpPr>
          <p:nvPr>
            <p:ph type="body" idx="2"/>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75" name="Google Shape;275;g9b66bca33e_0_51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6" name="Google Shape;276;g9b66bca33e_0_51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7" name="Google Shape;277;g9b66bca33e_0_51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07531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8"/>
        <p:cNvGrpSpPr/>
        <p:nvPr/>
      </p:nvGrpSpPr>
      <p:grpSpPr>
        <a:xfrm>
          <a:off x="0" y="0"/>
          <a:ext cx="0" cy="0"/>
          <a:chOff x="0" y="0"/>
          <a:chExt cx="0" cy="0"/>
        </a:xfrm>
      </p:grpSpPr>
      <p:sp>
        <p:nvSpPr>
          <p:cNvPr id="279" name="Google Shape;279;g9b66bca33e_0_519"/>
          <p:cNvSpPr txBox="1">
            <a:spLocks noGrp="1"/>
          </p:cNvSpPr>
          <p:nvPr>
            <p:ph type="title"/>
          </p:nvPr>
        </p:nvSpPr>
        <p:spPr>
          <a:xfrm>
            <a:off x="629841" y="457200"/>
            <a:ext cx="2949000" cy="16004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0" name="Google Shape;280;g9b66bca33e_0_519"/>
          <p:cNvSpPr>
            <a:spLocks noGrp="1"/>
          </p:cNvSpPr>
          <p:nvPr>
            <p:ph type="pic" idx="2"/>
          </p:nvPr>
        </p:nvSpPr>
        <p:spPr>
          <a:xfrm>
            <a:off x="3887391" y="987425"/>
            <a:ext cx="46293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81" name="Google Shape;281;g9b66bca33e_0_519"/>
          <p:cNvSpPr txBox="1">
            <a:spLocks noGrp="1"/>
          </p:cNvSpPr>
          <p:nvPr>
            <p:ph type="body" idx="1"/>
          </p:nvPr>
        </p:nvSpPr>
        <p:spPr>
          <a:xfrm>
            <a:off x="629841" y="2057400"/>
            <a:ext cx="2949000" cy="38116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82" name="Google Shape;282;g9b66bca33e_0_5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 name="Google Shape;283;g9b66bca33e_0_5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 name="Google Shape;284;g9b66bca33e_0_5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1527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5"/>
        <p:cNvGrpSpPr/>
        <p:nvPr/>
      </p:nvGrpSpPr>
      <p:grpSpPr>
        <a:xfrm>
          <a:off x="0" y="0"/>
          <a:ext cx="0" cy="0"/>
          <a:chOff x="0" y="0"/>
          <a:chExt cx="0" cy="0"/>
        </a:xfrm>
      </p:grpSpPr>
      <p:sp>
        <p:nvSpPr>
          <p:cNvPr id="286" name="Google Shape;286;g9b66bca33e_0_52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g9b66bca33e_0_526"/>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g9b66bca33e_0_52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9" name="Google Shape;289;g9b66bca33e_0_52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0" name="Google Shape;290;g9b66bca33e_0_52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491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02A45-F0A3-423E-A704-5B48C29D26CC}" type="datetimeFigureOut">
              <a:rPr lang="en-CA" smtClean="0"/>
              <a:t>2022-11-30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1C8BB7E-F33C-4DAE-B599-255DD04E8D4A}" type="slidenum">
              <a:rPr lang="en-CA" smtClean="0"/>
              <a:t>‹#›</a:t>
            </a:fld>
            <a:endParaRPr lang="en-CA" dirty="0"/>
          </a:p>
        </p:txBody>
      </p:sp>
    </p:spTree>
    <p:extLst>
      <p:ext uri="{BB962C8B-B14F-4D97-AF65-F5344CB8AC3E}">
        <p14:creationId xmlns:p14="http://schemas.microsoft.com/office/powerpoint/2010/main" val="1333970952"/>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91"/>
        <p:cNvGrpSpPr/>
        <p:nvPr/>
      </p:nvGrpSpPr>
      <p:grpSpPr>
        <a:xfrm>
          <a:off x="0" y="0"/>
          <a:ext cx="0" cy="0"/>
          <a:chOff x="0" y="0"/>
          <a:chExt cx="0" cy="0"/>
        </a:xfrm>
      </p:grpSpPr>
      <p:sp>
        <p:nvSpPr>
          <p:cNvPr id="292" name="Google Shape;292;g9b66bca33e_0_532"/>
          <p:cNvSpPr txBox="1">
            <a:spLocks noGrp="1"/>
          </p:cNvSpPr>
          <p:nvPr>
            <p:ph type="title"/>
          </p:nvPr>
        </p:nvSpPr>
        <p:spPr>
          <a:xfrm rot="5400000">
            <a:off x="4623550" y="2285325"/>
            <a:ext cx="58120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3" name="Google Shape;293;g9b66bca33e_0_532"/>
          <p:cNvSpPr txBox="1">
            <a:spLocks noGrp="1"/>
          </p:cNvSpPr>
          <p:nvPr>
            <p:ph type="body" idx="1"/>
          </p:nvPr>
        </p:nvSpPr>
        <p:spPr>
          <a:xfrm rot="5400000">
            <a:off x="622975" y="370725"/>
            <a:ext cx="58120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4" name="Google Shape;294;g9b66bca33e_0_53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5" name="Google Shape;295;g9b66bca33e_0_53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6" name="Google Shape;296;g9b66bca33e_0_53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4855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_Main 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4FFE81-0B40-5241-84B3-81995AC104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28986" y="6324600"/>
            <a:ext cx="457509" cy="457509"/>
          </a:xfrm>
          <a:prstGeom prst="rect">
            <a:avLst/>
          </a:prstGeom>
        </p:spPr>
      </p:pic>
    </p:spTree>
    <p:extLst>
      <p:ext uri="{BB962C8B-B14F-4D97-AF65-F5344CB8AC3E}">
        <p14:creationId xmlns:p14="http://schemas.microsoft.com/office/powerpoint/2010/main" val="167770586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HAPTER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hasCustomPrompt="1"/>
          </p:nvPr>
        </p:nvSpPr>
        <p:spPr>
          <a:xfrm>
            <a:off x="457200" y="533400"/>
            <a:ext cx="8229600" cy="838200"/>
          </a:xfrm>
        </p:spPr>
        <p:txBody>
          <a:bodyPr anchor="t" anchorCtr="0">
            <a:normAutofit/>
          </a:bodyPr>
          <a:lstStyle>
            <a:lvl1pPr>
              <a:defRPr/>
            </a:lvl1pPr>
          </a:lstStyle>
          <a:p>
            <a:r>
              <a:rPr lang="en-US" dirty="0"/>
              <a:t>Click to edit Chapter title</a:t>
            </a:r>
            <a:endParaRPr lang="en-CA" dirty="0"/>
          </a:p>
        </p:txBody>
      </p:sp>
      <p:sp>
        <p:nvSpPr>
          <p:cNvPr id="4" name="Content Placeholder 3">
            <a:extLst>
              <a:ext uri="{FF2B5EF4-FFF2-40B4-BE49-F238E27FC236}">
                <a16:creationId xmlns:a16="http://schemas.microsoft.com/office/drawing/2014/main" id="{8F409741-3E95-454F-B177-7B5305D90FE5}"/>
              </a:ext>
            </a:extLst>
          </p:cNvPr>
          <p:cNvSpPr>
            <a:spLocks noGrp="1"/>
          </p:cNvSpPr>
          <p:nvPr>
            <p:ph sz="quarter" idx="10"/>
          </p:nvPr>
        </p:nvSpPr>
        <p:spPr>
          <a:xfrm>
            <a:off x="457200" y="1524000"/>
            <a:ext cx="8229600" cy="4800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91EC2493-682E-4276-8924-7F2E82DCF5C5}"/>
              </a:ext>
            </a:extLst>
          </p:cNvPr>
          <p:cNvSpPr/>
          <p:nvPr userDrawn="1"/>
        </p:nvSpPr>
        <p:spPr>
          <a:xfrm>
            <a:off x="457200" y="426868"/>
            <a:ext cx="946952"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pic>
        <p:nvPicPr>
          <p:cNvPr id="8"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2800" y="6248400"/>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1148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SECTION W/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6077-188D-40D5-96C8-91B93C29ED7F}"/>
              </a:ext>
            </a:extLst>
          </p:cNvPr>
          <p:cNvSpPr>
            <a:spLocks noGrp="1"/>
          </p:cNvSpPr>
          <p:nvPr>
            <p:ph type="title" hasCustomPrompt="1"/>
          </p:nvPr>
        </p:nvSpPr>
        <p:spPr>
          <a:xfrm>
            <a:off x="457201" y="3429000"/>
            <a:ext cx="3557588" cy="2895600"/>
          </a:xfrm>
        </p:spPr>
        <p:txBody>
          <a:bodyPr/>
          <a:lstStyle>
            <a:lvl1pPr>
              <a:defRPr/>
            </a:lvl1pPr>
          </a:lstStyle>
          <a:p>
            <a:r>
              <a:rPr lang="en-US" dirty="0"/>
              <a:t>CLICK TO EDIT SECTION TITLE</a:t>
            </a:r>
            <a:endParaRPr lang="en-CA" dirty="0"/>
          </a:p>
        </p:txBody>
      </p:sp>
      <p:sp>
        <p:nvSpPr>
          <p:cNvPr id="6" name="Picture Placeholder 5">
            <a:extLst>
              <a:ext uri="{FF2B5EF4-FFF2-40B4-BE49-F238E27FC236}">
                <a16:creationId xmlns:a16="http://schemas.microsoft.com/office/drawing/2014/main" id="{26989ECD-BBEF-4F53-A45F-81DD8DF36CCB}"/>
              </a:ext>
            </a:extLst>
          </p:cNvPr>
          <p:cNvSpPr>
            <a:spLocks noGrp="1"/>
          </p:cNvSpPr>
          <p:nvPr>
            <p:ph type="pic" sz="quarter" idx="10"/>
          </p:nvPr>
        </p:nvSpPr>
        <p:spPr>
          <a:xfrm>
            <a:off x="4014791" y="0"/>
            <a:ext cx="5129213" cy="6858000"/>
          </a:xfrm>
          <a:prstGeom prst="rect">
            <a:avLst/>
          </a:prstGeom>
          <a:solidFill>
            <a:schemeClr val="accent4"/>
          </a:solidFill>
        </p:spPr>
        <p:txBody>
          <a:bodyPr anchor="ctr" anchorCtr="1"/>
          <a:lstStyle>
            <a:lvl1pPr marL="0" indent="0">
              <a:buNone/>
              <a:defRPr/>
            </a:lvl1pPr>
          </a:lstStyle>
          <a:p>
            <a:r>
              <a:rPr lang="en-US" dirty="0" smtClean="0"/>
              <a:t>Click icon to add picture</a:t>
            </a:r>
            <a:endParaRPr lang="en-CA" dirty="0"/>
          </a:p>
        </p:txBody>
      </p:sp>
    </p:spTree>
    <p:extLst>
      <p:ext uri="{BB962C8B-B14F-4D97-AF65-F5344CB8AC3E}">
        <p14:creationId xmlns:p14="http://schemas.microsoft.com/office/powerpoint/2010/main" val="3627847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48E-5225-4061-BDE1-4AB073BC2E08}"/>
              </a:ext>
            </a:extLst>
          </p:cNvPr>
          <p:cNvSpPr>
            <a:spLocks noGrp="1"/>
          </p:cNvSpPr>
          <p:nvPr>
            <p:ph type="title"/>
          </p:nvPr>
        </p:nvSpPr>
        <p:spPr/>
        <p:txBody>
          <a:bodyPr>
            <a:normAutofit/>
          </a:bodyPr>
          <a:lstStyle/>
          <a:p>
            <a:r>
              <a:rPr lang="en-US" smtClean="0"/>
              <a:t>Click to edit Master title style</a:t>
            </a:r>
            <a:endParaRPr lang="en-CA" dirty="0"/>
          </a:p>
        </p:txBody>
      </p:sp>
      <p:sp>
        <p:nvSpPr>
          <p:cNvPr id="4" name="Content Placeholder 3">
            <a:extLst>
              <a:ext uri="{FF2B5EF4-FFF2-40B4-BE49-F238E27FC236}">
                <a16:creationId xmlns:a16="http://schemas.microsoft.com/office/drawing/2014/main" id="{8747B3E7-E321-4C92-A40A-F78328328A09}"/>
              </a:ext>
            </a:extLst>
          </p:cNvPr>
          <p:cNvSpPr>
            <a:spLocks noGrp="1"/>
          </p:cNvSpPr>
          <p:nvPr>
            <p:ph sz="quarter" idx="10"/>
          </p:nvPr>
        </p:nvSpPr>
        <p:spPr>
          <a:xfrm>
            <a:off x="457200" y="1524000"/>
            <a:ext cx="8229600" cy="4800600"/>
          </a:xfrm>
          <a:prstGeom prst="rect">
            <a:avLst/>
          </a:prstGeom>
        </p:spPr>
        <p:txBody>
          <a:bodyPr/>
          <a:lstStyle>
            <a:lvl1pPr>
              <a:buClr>
                <a:srgbClr val="DA1884"/>
              </a:buClr>
              <a:defRPr/>
            </a:lvl1pPr>
            <a:lvl2pPr>
              <a:buClr>
                <a:srgbClr val="DA1884"/>
              </a:buClr>
              <a:defRPr/>
            </a:lvl2pPr>
            <a:lvl3pPr>
              <a:buClr>
                <a:srgbClr val="DA1884"/>
              </a:buClr>
              <a:defRPr/>
            </a:lvl3pPr>
            <a:lvl4pPr>
              <a:buClr>
                <a:srgbClr val="DA1884"/>
              </a:buClr>
              <a:defRPr/>
            </a:lvl4pPr>
            <a:lvl5pPr>
              <a:buClr>
                <a:srgbClr val="DA1884"/>
              </a:buClr>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Rectangle 4">
            <a:extLst>
              <a:ext uri="{FF2B5EF4-FFF2-40B4-BE49-F238E27FC236}">
                <a16:creationId xmlns:a16="http://schemas.microsoft.com/office/drawing/2014/main" id="{631081A3-C1A6-44AE-ABAC-32043AA77C54}"/>
              </a:ext>
            </a:extLst>
          </p:cNvPr>
          <p:cNvSpPr/>
          <p:nvPr userDrawn="1"/>
        </p:nvSpPr>
        <p:spPr>
          <a:xfrm>
            <a:off x="457200" y="426868"/>
            <a:ext cx="946952" cy="106532"/>
          </a:xfrm>
          <a:prstGeom prst="rect">
            <a:avLst/>
          </a:prstGeom>
          <a:solidFill>
            <a:srgbClr val="DA1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5" dirty="0"/>
          </a:p>
        </p:txBody>
      </p:sp>
    </p:spTree>
    <p:extLst>
      <p:ext uri="{BB962C8B-B14F-4D97-AF65-F5344CB8AC3E}">
        <p14:creationId xmlns:p14="http://schemas.microsoft.com/office/powerpoint/2010/main" val="1759916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02A45-F0A3-423E-A704-5B48C29D26CC}" type="datetimeFigureOut">
              <a:rPr lang="en-CA" smtClean="0"/>
              <a:t>2022-11-30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31C8BB7E-F33C-4DAE-B599-255DD04E8D4A}" type="slidenum">
              <a:rPr lang="en-CA" smtClean="0"/>
              <a:t>‹#›</a:t>
            </a:fld>
            <a:endParaRPr lang="en-CA" dirty="0"/>
          </a:p>
        </p:txBody>
      </p:sp>
    </p:spTree>
    <p:extLst>
      <p:ext uri="{BB962C8B-B14F-4D97-AF65-F5344CB8AC3E}">
        <p14:creationId xmlns:p14="http://schemas.microsoft.com/office/powerpoint/2010/main" val="204373047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Slide Gold Version 2 Wheat">
  <p:cSld name="Content Slide Gold Version 2 Wheat">
    <p:spTree>
      <p:nvGrpSpPr>
        <p:cNvPr id="1" name="Shape 143"/>
        <p:cNvGrpSpPr/>
        <p:nvPr/>
      </p:nvGrpSpPr>
      <p:grpSpPr>
        <a:xfrm>
          <a:off x="0" y="0"/>
          <a:ext cx="0" cy="0"/>
          <a:chOff x="0" y="0"/>
          <a:chExt cx="0" cy="0"/>
        </a:xfrm>
      </p:grpSpPr>
      <p:cxnSp>
        <p:nvCxnSpPr>
          <p:cNvPr id="145" name="Google Shape;145;g9cde997e4a_0_690"/>
          <p:cNvCxnSpPr/>
          <p:nvPr/>
        </p:nvCxnSpPr>
        <p:spPr>
          <a:xfrm>
            <a:off x="494818" y="0"/>
            <a:ext cx="0" cy="6858000"/>
          </a:xfrm>
          <a:prstGeom prst="straightConnector1">
            <a:avLst/>
          </a:prstGeom>
          <a:noFill/>
          <a:ln w="63500" cap="flat" cmpd="sng">
            <a:solidFill>
              <a:srgbClr val="800080"/>
            </a:solidFill>
            <a:prstDash val="solid"/>
            <a:miter lim="800000"/>
            <a:headEnd type="none" w="sm" len="sm"/>
            <a:tailEnd type="none" w="sm" len="sm"/>
          </a:ln>
        </p:spPr>
      </p:cxnSp>
      <p:sp>
        <p:nvSpPr>
          <p:cNvPr id="146" name="Google Shape;146;g9cde997e4a_0_69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47" name="Google Shape;147;g9cde997e4a_0_69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3600" b="1" i="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148" name="Google Shape;148;g9cde997e4a_0_69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Franklin Gothic Book" panose="020B0503020102020204" pitchFamily="34" charset="0"/>
                <a:ea typeface="Franklin Gothic Book" panose="020B0503020102020204" pitchFamily="34" charset="0"/>
                <a:cs typeface="Franklin Gothic Book" panose="020B0503020102020204" pitchFamily="34" charset="0"/>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dirty="0"/>
          </a:p>
        </p:txBody>
      </p:sp>
      <p:pic>
        <p:nvPicPr>
          <p:cNvPr id="7" name="Picture 1" descr="HFS LOGO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9579" y="6202681"/>
            <a:ext cx="1686014" cy="6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0590" t="13208" r="62299" b="15597"/>
          <a:stretch/>
        </p:blipFill>
        <p:spPr>
          <a:xfrm>
            <a:off x="-1" y="0"/>
            <a:ext cx="483079" cy="6858000"/>
          </a:xfrm>
          <a:prstGeom prst="rect">
            <a:avLst/>
          </a:prstGeom>
        </p:spPr>
      </p:pic>
    </p:spTree>
    <p:extLst>
      <p:ext uri="{BB962C8B-B14F-4D97-AF65-F5344CB8AC3E}">
        <p14:creationId xmlns:p14="http://schemas.microsoft.com/office/powerpoint/2010/main" val="2623033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reaker Slide Purple">
  <p:cSld name="Breaker Slide Purple">
    <p:spTree>
      <p:nvGrpSpPr>
        <p:cNvPr id="1" name="Shape 45"/>
        <p:cNvGrpSpPr/>
        <p:nvPr/>
      </p:nvGrpSpPr>
      <p:grpSpPr>
        <a:xfrm>
          <a:off x="0" y="0"/>
          <a:ext cx="0" cy="0"/>
          <a:chOff x="0" y="0"/>
          <a:chExt cx="0" cy="0"/>
        </a:xfrm>
      </p:grpSpPr>
      <p:pic>
        <p:nvPicPr>
          <p:cNvPr id="46" name="Google Shape;46;g9cde997e4a_0_592"/>
          <p:cNvPicPr preferRelativeResize="0"/>
          <p:nvPr/>
        </p:nvPicPr>
        <p:blipFill>
          <a:blip r:embed="rId2"/>
          <a:stretch>
            <a:fillRect/>
          </a:stretch>
        </p:blipFill>
        <p:spPr>
          <a:xfrm>
            <a:off x="4764" y="3572"/>
            <a:ext cx="9134475" cy="6850856"/>
          </a:xfrm>
          <a:prstGeom prst="rect">
            <a:avLst/>
          </a:prstGeom>
          <a:noFill/>
          <a:ln>
            <a:noFill/>
          </a:ln>
        </p:spPr>
      </p:pic>
      <p:sp>
        <p:nvSpPr>
          <p:cNvPr id="47" name="Google Shape;47;g9cde997e4a_0_592"/>
          <p:cNvSpPr/>
          <p:nvPr/>
        </p:nvSpPr>
        <p:spPr>
          <a:xfrm>
            <a:off x="228600" y="228600"/>
            <a:ext cx="8686800" cy="6400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49" name="Google Shape;49;g9cde997e4a_0_592"/>
          <p:cNvSpPr txBox="1">
            <a:spLocks noGrp="1"/>
          </p:cNvSpPr>
          <p:nvPr>
            <p:ph type="title"/>
          </p:nvPr>
        </p:nvSpPr>
        <p:spPr>
          <a:xfrm>
            <a:off x="457200" y="2766200"/>
            <a:ext cx="8229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1"/>
              </a:buClr>
              <a:buSzPts val="3300"/>
              <a:buFont typeface="Barlow"/>
              <a:buNone/>
              <a:defRPr>
                <a:solidFill>
                  <a:schemeClr val="accent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dirty="0"/>
          </a:p>
        </p:txBody>
      </p:sp>
      <p:sp>
        <p:nvSpPr>
          <p:cNvPr id="6" name="Google Shape;24;g9b66bca33e_0_494">
            <a:extLst>
              <a:ext uri="{FF2B5EF4-FFF2-40B4-BE49-F238E27FC236}">
                <a16:creationId xmlns:a16="http://schemas.microsoft.com/office/drawing/2014/main" id="{C466E161-CFCB-7E42-A0EC-0EB65E0B23F6}"/>
              </a:ext>
            </a:extLst>
          </p:cNvPr>
          <p:cNvSpPr/>
          <p:nvPr userDrawn="1"/>
        </p:nvSpPr>
        <p:spPr>
          <a:xfrm>
            <a:off x="457200" y="457200"/>
            <a:ext cx="8229600" cy="5943600"/>
          </a:xfrm>
          <a:prstGeom prst="rect">
            <a:avLst/>
          </a:prstGeom>
          <a:noFill/>
          <a:ln w="19050" cap="rnd" cmpd="sng">
            <a:solidFill>
              <a:schemeClr val="accen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0232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Slide Purple Version 2 Wheat">
  <p:cSld name="Content Slide Purple Version 2 Wheat">
    <p:spTree>
      <p:nvGrpSpPr>
        <p:cNvPr id="1" name="Shape 61"/>
        <p:cNvGrpSpPr/>
        <p:nvPr/>
      </p:nvGrpSpPr>
      <p:grpSpPr>
        <a:xfrm>
          <a:off x="0" y="0"/>
          <a:ext cx="0" cy="0"/>
          <a:chOff x="0" y="0"/>
          <a:chExt cx="0" cy="0"/>
        </a:xfrm>
      </p:grpSpPr>
      <p:pic>
        <p:nvPicPr>
          <p:cNvPr id="62" name="Google Shape;62;g9cde997e4a_0_608"/>
          <p:cNvPicPr preferRelativeResize="0"/>
          <p:nvPr/>
        </p:nvPicPr>
        <p:blipFill rotWithShape="1">
          <a:blip r:embed="rId2">
            <a:alphaModFix/>
          </a:blip>
          <a:srcRect/>
          <a:stretch/>
        </p:blipFill>
        <p:spPr>
          <a:xfrm>
            <a:off x="0" y="0"/>
            <a:ext cx="514350" cy="6858000"/>
          </a:xfrm>
          <a:prstGeom prst="rect">
            <a:avLst/>
          </a:prstGeom>
          <a:noFill/>
          <a:ln>
            <a:noFill/>
          </a:ln>
        </p:spPr>
      </p:pic>
      <p:cxnSp>
        <p:nvCxnSpPr>
          <p:cNvPr id="63" name="Google Shape;63;g9cde997e4a_0_60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64" name="Google Shape;64;g9cde997e4a_0_6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65" name="Google Shape;65;g9cde997e4a_0_6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 name="Google Shape;66;g9cde997e4a_0_6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332628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Slide Purple Version 2 Blueberries">
  <p:cSld name="Content Slide Purple Version 2 Blueberries">
    <p:spTree>
      <p:nvGrpSpPr>
        <p:cNvPr id="1" name="Shape 67"/>
        <p:cNvGrpSpPr/>
        <p:nvPr/>
      </p:nvGrpSpPr>
      <p:grpSpPr>
        <a:xfrm>
          <a:off x="0" y="0"/>
          <a:ext cx="0" cy="0"/>
          <a:chOff x="0" y="0"/>
          <a:chExt cx="0" cy="0"/>
        </a:xfrm>
      </p:grpSpPr>
      <p:pic>
        <p:nvPicPr>
          <p:cNvPr id="68" name="Google Shape;68;g9cde997e4a_0_614"/>
          <p:cNvPicPr preferRelativeResize="0"/>
          <p:nvPr/>
        </p:nvPicPr>
        <p:blipFill>
          <a:blip r:embed="rId2"/>
          <a:stretch>
            <a:fillRect/>
          </a:stretch>
        </p:blipFill>
        <p:spPr>
          <a:xfrm>
            <a:off x="9525" y="0"/>
            <a:ext cx="495300" cy="6858000"/>
          </a:xfrm>
          <a:prstGeom prst="rect">
            <a:avLst/>
          </a:prstGeom>
          <a:noFill/>
          <a:ln>
            <a:noFill/>
          </a:ln>
        </p:spPr>
      </p:pic>
      <p:cxnSp>
        <p:nvCxnSpPr>
          <p:cNvPr id="69" name="Google Shape;69;g9cde997e4a_0_61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0" name="Google Shape;70;g9cde997e4a_0_6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71" name="Google Shape;71;g9cde997e4a_0_6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2" name="Google Shape;72;g9cde997e4a_0_6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65020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757002409"/>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Slide Purple Version 2 Nuts">
  <p:cSld name="Content Slide Purple Version 2 Nuts">
    <p:spTree>
      <p:nvGrpSpPr>
        <p:cNvPr id="1" name="Shape 73"/>
        <p:cNvGrpSpPr/>
        <p:nvPr/>
      </p:nvGrpSpPr>
      <p:grpSpPr>
        <a:xfrm>
          <a:off x="0" y="0"/>
          <a:ext cx="0" cy="0"/>
          <a:chOff x="0" y="0"/>
          <a:chExt cx="0" cy="0"/>
        </a:xfrm>
      </p:grpSpPr>
      <p:pic>
        <p:nvPicPr>
          <p:cNvPr id="74" name="Google Shape;74;g9cde997e4a_0_620"/>
          <p:cNvPicPr preferRelativeResize="0"/>
          <p:nvPr/>
        </p:nvPicPr>
        <p:blipFill>
          <a:blip r:embed="rId2"/>
          <a:stretch>
            <a:fillRect/>
          </a:stretch>
        </p:blipFill>
        <p:spPr>
          <a:xfrm>
            <a:off x="9525" y="0"/>
            <a:ext cx="495300" cy="6858000"/>
          </a:xfrm>
          <a:prstGeom prst="rect">
            <a:avLst/>
          </a:prstGeom>
          <a:noFill/>
          <a:ln>
            <a:noFill/>
          </a:ln>
        </p:spPr>
      </p:pic>
      <p:cxnSp>
        <p:nvCxnSpPr>
          <p:cNvPr id="75" name="Google Shape;75;g9cde997e4a_0_620"/>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76" name="Google Shape;76;g9cde997e4a_0_620"/>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77" name="Google Shape;77;g9cde997e4a_0_620"/>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8" name="Google Shape;78;g9cde997e4a_0_620"/>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726421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Slide Purple Version 2 Oats">
  <p:cSld name="Content Slide Purple Version 2 Oats">
    <p:spTree>
      <p:nvGrpSpPr>
        <p:cNvPr id="1" name="Shape 79"/>
        <p:cNvGrpSpPr/>
        <p:nvPr/>
      </p:nvGrpSpPr>
      <p:grpSpPr>
        <a:xfrm>
          <a:off x="0" y="0"/>
          <a:ext cx="0" cy="0"/>
          <a:chOff x="0" y="0"/>
          <a:chExt cx="0" cy="0"/>
        </a:xfrm>
      </p:grpSpPr>
      <p:pic>
        <p:nvPicPr>
          <p:cNvPr id="80" name="Google Shape;80;g9cde997e4a_0_626"/>
          <p:cNvPicPr preferRelativeResize="0"/>
          <p:nvPr/>
        </p:nvPicPr>
        <p:blipFill>
          <a:blip r:embed="rId2"/>
          <a:stretch>
            <a:fillRect/>
          </a:stretch>
        </p:blipFill>
        <p:spPr>
          <a:xfrm>
            <a:off x="9525" y="0"/>
            <a:ext cx="495300" cy="6858000"/>
          </a:xfrm>
          <a:prstGeom prst="rect">
            <a:avLst/>
          </a:prstGeom>
          <a:noFill/>
          <a:ln>
            <a:noFill/>
          </a:ln>
        </p:spPr>
      </p:pic>
      <p:cxnSp>
        <p:nvCxnSpPr>
          <p:cNvPr id="81" name="Google Shape;81;g9cde997e4a_0_626"/>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2" name="Google Shape;82;g9cde997e4a_0_626"/>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83" name="Google Shape;83;g9cde997e4a_0_626"/>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g9cde997e4a_0_626"/>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15988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Slide Purple Version 2 Corn">
  <p:cSld name="Content Slide Purple Version 2 Corn">
    <p:spTree>
      <p:nvGrpSpPr>
        <p:cNvPr id="1" name="Shape 85"/>
        <p:cNvGrpSpPr/>
        <p:nvPr/>
      </p:nvGrpSpPr>
      <p:grpSpPr>
        <a:xfrm>
          <a:off x="0" y="0"/>
          <a:ext cx="0" cy="0"/>
          <a:chOff x="0" y="0"/>
          <a:chExt cx="0" cy="0"/>
        </a:xfrm>
      </p:grpSpPr>
      <p:pic>
        <p:nvPicPr>
          <p:cNvPr id="86" name="Google Shape;86;g9cde997e4a_0_632"/>
          <p:cNvPicPr preferRelativeResize="0"/>
          <p:nvPr/>
        </p:nvPicPr>
        <p:blipFill>
          <a:blip r:embed="rId2"/>
          <a:stretch>
            <a:fillRect/>
          </a:stretch>
        </p:blipFill>
        <p:spPr>
          <a:xfrm>
            <a:off x="9525" y="0"/>
            <a:ext cx="495300" cy="6858000"/>
          </a:xfrm>
          <a:prstGeom prst="rect">
            <a:avLst/>
          </a:prstGeom>
          <a:noFill/>
          <a:ln>
            <a:noFill/>
          </a:ln>
        </p:spPr>
      </p:pic>
      <p:cxnSp>
        <p:nvCxnSpPr>
          <p:cNvPr id="87" name="Google Shape;87;g9cde997e4a_0_632"/>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88" name="Google Shape;88;g9cde997e4a_0_632"/>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89" name="Google Shape;89;g9cde997e4a_0_632"/>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 name="Google Shape;90;g9cde997e4a_0_632"/>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4016349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ntent Slide Purple Version 2 Chocolate">
  <p:cSld name="Content Slide Purple Version 2 Chocolate">
    <p:spTree>
      <p:nvGrpSpPr>
        <p:cNvPr id="1" name="Shape 97"/>
        <p:cNvGrpSpPr/>
        <p:nvPr/>
      </p:nvGrpSpPr>
      <p:grpSpPr>
        <a:xfrm>
          <a:off x="0" y="0"/>
          <a:ext cx="0" cy="0"/>
          <a:chOff x="0" y="0"/>
          <a:chExt cx="0" cy="0"/>
        </a:xfrm>
      </p:grpSpPr>
      <p:pic>
        <p:nvPicPr>
          <p:cNvPr id="98" name="Google Shape;98;g9cde997e4a_0_644"/>
          <p:cNvPicPr preferRelativeResize="0"/>
          <p:nvPr/>
        </p:nvPicPr>
        <p:blipFill>
          <a:blip r:embed="rId2"/>
          <a:stretch>
            <a:fillRect/>
          </a:stretch>
        </p:blipFill>
        <p:spPr>
          <a:xfrm>
            <a:off x="9525" y="0"/>
            <a:ext cx="495300" cy="6858000"/>
          </a:xfrm>
          <a:prstGeom prst="rect">
            <a:avLst/>
          </a:prstGeom>
          <a:noFill/>
          <a:ln>
            <a:noFill/>
          </a:ln>
        </p:spPr>
      </p:pic>
      <p:cxnSp>
        <p:nvCxnSpPr>
          <p:cNvPr id="99" name="Google Shape;99;g9cde997e4a_0_644"/>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00" name="Google Shape;100;g9cde997e4a_0_64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01" name="Google Shape;101;g9cde997e4a_0_64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g9cde997e4a_0_64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7014874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urple Tone Ingredient Blank Slide">
  <p:cSld name="Purple Tone Ingredient Blank Slide">
    <p:spTree>
      <p:nvGrpSpPr>
        <p:cNvPr id="1" name="Shape 203"/>
        <p:cNvGrpSpPr/>
        <p:nvPr/>
      </p:nvGrpSpPr>
      <p:grpSpPr>
        <a:xfrm>
          <a:off x="0" y="0"/>
          <a:ext cx="0" cy="0"/>
          <a:chOff x="0" y="0"/>
          <a:chExt cx="0" cy="0"/>
        </a:xfrm>
      </p:grpSpPr>
      <p:pic>
        <p:nvPicPr>
          <p:cNvPr id="204" name="Google Shape;204;g9cde997e4a_0_750"/>
          <p:cNvPicPr preferRelativeResize="0"/>
          <p:nvPr/>
        </p:nvPicPr>
        <p:blipFill>
          <a:blip r:embed="rId2"/>
          <a:stretch>
            <a:fillRect/>
          </a:stretch>
        </p:blipFill>
        <p:spPr>
          <a:xfrm>
            <a:off x="4764" y="3572"/>
            <a:ext cx="9134475" cy="6850856"/>
          </a:xfrm>
          <a:prstGeom prst="rect">
            <a:avLst/>
          </a:prstGeom>
          <a:noFill/>
          <a:ln>
            <a:noFill/>
          </a:ln>
        </p:spPr>
      </p:pic>
      <p:sp>
        <p:nvSpPr>
          <p:cNvPr id="205" name="Google Shape;205;g9cde997e4a_0_750"/>
          <p:cNvSpPr/>
          <p:nvPr/>
        </p:nvSpPr>
        <p:spPr>
          <a:xfrm>
            <a:off x="4650" y="0"/>
            <a:ext cx="9134700" cy="6858000"/>
          </a:xfrm>
          <a:prstGeom prst="rect">
            <a:avLst/>
          </a:prstGeom>
          <a:solidFill>
            <a:schemeClr val="accent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206" name="Google Shape;206;g9cde997e4a_0_750"/>
          <p:cNvSpPr/>
          <p:nvPr/>
        </p:nvSpPr>
        <p:spPr>
          <a:xfrm>
            <a:off x="457200" y="457200"/>
            <a:ext cx="8229600" cy="594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134114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09"/>
        <p:cNvGrpSpPr/>
        <p:nvPr/>
      </p:nvGrpSpPr>
      <p:grpSpPr>
        <a:xfrm>
          <a:off x="0" y="0"/>
          <a:ext cx="0" cy="0"/>
          <a:chOff x="0" y="0"/>
          <a:chExt cx="0" cy="0"/>
        </a:xfrm>
      </p:grpSpPr>
      <p:sp>
        <p:nvSpPr>
          <p:cNvPr id="110" name="Google Shape;110;g9cde997e4a_0_656"/>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1" name="Google Shape;111;g9cde997e4a_0_656"/>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12" name="Google Shape;112;g9cde997e4a_0_65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3" name="Google Shape;113;g9cde997e4a_0_65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dirty="0"/>
          </a:p>
        </p:txBody>
      </p:sp>
      <p:sp>
        <p:nvSpPr>
          <p:cNvPr id="114" name="Google Shape;114;g9cde997e4a_0_65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334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Gold Version 1">
  <p:cSld name="Cover Slide Gold Version 1">
    <p:spTree>
      <p:nvGrpSpPr>
        <p:cNvPr id="1" name="Shape 115"/>
        <p:cNvGrpSpPr/>
        <p:nvPr/>
      </p:nvGrpSpPr>
      <p:grpSpPr>
        <a:xfrm>
          <a:off x="0" y="0"/>
          <a:ext cx="0" cy="0"/>
          <a:chOff x="0" y="0"/>
          <a:chExt cx="0" cy="0"/>
        </a:xfrm>
      </p:grpSpPr>
      <p:pic>
        <p:nvPicPr>
          <p:cNvPr id="116" name="Google Shape;116;g9cde997e4a_0_662"/>
          <p:cNvPicPr preferRelativeResize="0"/>
          <p:nvPr/>
        </p:nvPicPr>
        <p:blipFill>
          <a:blip r:embed="rId2"/>
          <a:stretch>
            <a:fillRect/>
          </a:stretch>
        </p:blipFill>
        <p:spPr>
          <a:xfrm>
            <a:off x="1" y="3572"/>
            <a:ext cx="9134475" cy="6850856"/>
          </a:xfrm>
          <a:prstGeom prst="rect">
            <a:avLst/>
          </a:prstGeom>
          <a:noFill/>
          <a:ln>
            <a:noFill/>
          </a:ln>
        </p:spPr>
      </p:pic>
      <p:sp>
        <p:nvSpPr>
          <p:cNvPr id="117" name="Google Shape;117;g9cde997e4a_0_66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8" name="Google Shape;118;g9cde997e4a_0_662"/>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19859626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ver Slide Gold Version 2">
  <p:cSld name="Cover Slide Gold Version 2">
    <p:spTree>
      <p:nvGrpSpPr>
        <p:cNvPr id="1" name="Shape 123"/>
        <p:cNvGrpSpPr/>
        <p:nvPr/>
      </p:nvGrpSpPr>
      <p:grpSpPr>
        <a:xfrm>
          <a:off x="0" y="0"/>
          <a:ext cx="0" cy="0"/>
          <a:chOff x="0" y="0"/>
          <a:chExt cx="0" cy="0"/>
        </a:xfrm>
      </p:grpSpPr>
      <p:pic>
        <p:nvPicPr>
          <p:cNvPr id="124" name="Google Shape;124;g9cde997e4a_0_670"/>
          <p:cNvPicPr preferRelativeResize="0"/>
          <p:nvPr/>
        </p:nvPicPr>
        <p:blipFill>
          <a:blip r:embed="rId2"/>
          <a:stretch>
            <a:fillRect/>
          </a:stretch>
        </p:blipFill>
        <p:spPr>
          <a:xfrm>
            <a:off x="4764" y="3572"/>
            <a:ext cx="9134475" cy="6850856"/>
          </a:xfrm>
          <a:prstGeom prst="rect">
            <a:avLst/>
          </a:prstGeom>
          <a:noFill/>
          <a:ln>
            <a:noFill/>
          </a:ln>
        </p:spPr>
      </p:pic>
      <p:sp>
        <p:nvSpPr>
          <p:cNvPr id="125" name="Google Shape;125;g9cde997e4a_0_670"/>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6" name="Google Shape;126;g9cde997e4a_0_670"/>
          <p:cNvSpPr txBox="1">
            <a:spLocks noGrp="1"/>
          </p:cNvSpPr>
          <p:nvPr>
            <p:ph type="subTitle" idx="1"/>
          </p:nvPr>
        </p:nvSpPr>
        <p:spPr>
          <a:xfrm>
            <a:off x="1143000" y="4192347"/>
            <a:ext cx="6858000" cy="6920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800"/>
              </a:spcBef>
              <a:spcAft>
                <a:spcPts val="0"/>
              </a:spcAft>
              <a:buClr>
                <a:schemeClr val="dk1"/>
              </a:buClr>
              <a:buSzPts val="1800"/>
              <a:buNone/>
              <a:defRPr sz="1800">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2420775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ntent Slide Purple Version 2 Fruits">
  <p:cSld name="Content Slide Purple Version 2 Fruits">
    <p:spTree>
      <p:nvGrpSpPr>
        <p:cNvPr id="1" name="Shape 131"/>
        <p:cNvGrpSpPr/>
        <p:nvPr/>
      </p:nvGrpSpPr>
      <p:grpSpPr>
        <a:xfrm>
          <a:off x="0" y="0"/>
          <a:ext cx="0" cy="0"/>
          <a:chOff x="0" y="0"/>
          <a:chExt cx="0" cy="0"/>
        </a:xfrm>
      </p:grpSpPr>
      <p:pic>
        <p:nvPicPr>
          <p:cNvPr id="132" name="Google Shape;132;g9cde997e4a_0_678"/>
          <p:cNvPicPr preferRelativeResize="0"/>
          <p:nvPr/>
        </p:nvPicPr>
        <p:blipFill>
          <a:blip r:embed="rId2"/>
          <a:stretch>
            <a:fillRect/>
          </a:stretch>
        </p:blipFill>
        <p:spPr>
          <a:xfrm>
            <a:off x="9525" y="0"/>
            <a:ext cx="495300" cy="6858000"/>
          </a:xfrm>
          <a:prstGeom prst="rect">
            <a:avLst/>
          </a:prstGeom>
          <a:noFill/>
          <a:ln>
            <a:noFill/>
          </a:ln>
        </p:spPr>
      </p:pic>
      <p:cxnSp>
        <p:nvCxnSpPr>
          <p:cNvPr id="133" name="Google Shape;133;g9cde997e4a_0_678"/>
          <p:cNvCxnSpPr/>
          <p:nvPr/>
        </p:nvCxnSpPr>
        <p:spPr>
          <a:xfrm>
            <a:off x="494818" y="0"/>
            <a:ext cx="0" cy="6858000"/>
          </a:xfrm>
          <a:prstGeom prst="straightConnector1">
            <a:avLst/>
          </a:prstGeom>
          <a:noFill/>
          <a:ln w="63500" cap="flat" cmpd="sng">
            <a:solidFill>
              <a:schemeClr val="accent1"/>
            </a:solidFill>
            <a:prstDash val="solid"/>
            <a:miter lim="800000"/>
            <a:headEnd type="none" w="sm" len="sm"/>
            <a:tailEnd type="none" w="sm" len="sm"/>
          </a:ln>
        </p:spPr>
      </p:cxnSp>
      <p:sp>
        <p:nvSpPr>
          <p:cNvPr id="134" name="Google Shape;134;g9cde997e4a_0_67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35" name="Google Shape;135;g9cde997e4a_0_67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rgbClr val="602C61"/>
              </a:buClr>
              <a:buSzPts val="2100"/>
              <a:buFont typeface="Barlow"/>
              <a:buNone/>
              <a:defRPr sz="2100" b="1" i="0">
                <a:solidFill>
                  <a:srgbClr val="602C61"/>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g9cde997e4a_0_67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760566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Slide Gold Version 2 Oats">
  <p:cSld name="Content Slide Gold Version 2 Oats">
    <p:spTree>
      <p:nvGrpSpPr>
        <p:cNvPr id="1" name="Shape 161"/>
        <p:cNvGrpSpPr/>
        <p:nvPr/>
      </p:nvGrpSpPr>
      <p:grpSpPr>
        <a:xfrm>
          <a:off x="0" y="0"/>
          <a:ext cx="0" cy="0"/>
          <a:chOff x="0" y="0"/>
          <a:chExt cx="0" cy="0"/>
        </a:xfrm>
      </p:grpSpPr>
      <p:pic>
        <p:nvPicPr>
          <p:cNvPr id="162" name="Google Shape;162;g9cde997e4a_0_708"/>
          <p:cNvPicPr preferRelativeResize="0"/>
          <p:nvPr/>
        </p:nvPicPr>
        <p:blipFill>
          <a:blip r:embed="rId2"/>
          <a:stretch>
            <a:fillRect/>
          </a:stretch>
        </p:blipFill>
        <p:spPr>
          <a:xfrm>
            <a:off x="9525" y="0"/>
            <a:ext cx="495300" cy="6858000"/>
          </a:xfrm>
          <a:prstGeom prst="rect">
            <a:avLst/>
          </a:prstGeom>
          <a:noFill/>
          <a:ln>
            <a:noFill/>
          </a:ln>
        </p:spPr>
      </p:pic>
      <p:cxnSp>
        <p:nvCxnSpPr>
          <p:cNvPr id="163" name="Google Shape;163;g9cde997e4a_0_708"/>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64" name="Google Shape;164;g9cde997e4a_0_708"/>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65" name="Google Shape;165;g9cde997e4a_0_708"/>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6" name="Google Shape;166;g9cde997e4a_0_708"/>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4044629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2E0543F-A9AB-4586-8976-19CE157F99F5}" type="datetimeFigureOut">
              <a:rPr lang="en-US" smtClean="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45CE6C-8E64-4911-B63F-D7E7D98AA6DB}" type="slidenum">
              <a:rPr lang="en-US" smtClean="0"/>
              <a:t>‹#›</a:t>
            </a:fld>
            <a:endParaRPr lang="en-US" dirty="0"/>
          </a:p>
        </p:txBody>
      </p:sp>
    </p:spTree>
    <p:extLst>
      <p:ext uri="{BB962C8B-B14F-4D97-AF65-F5344CB8AC3E}">
        <p14:creationId xmlns:p14="http://schemas.microsoft.com/office/powerpoint/2010/main" val="354848845"/>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Slide Gold Version 2 Corn">
  <p:cSld name="Content Slide Gold Version 2 Corn">
    <p:spTree>
      <p:nvGrpSpPr>
        <p:cNvPr id="1" name="Shape 167"/>
        <p:cNvGrpSpPr/>
        <p:nvPr/>
      </p:nvGrpSpPr>
      <p:grpSpPr>
        <a:xfrm>
          <a:off x="0" y="0"/>
          <a:ext cx="0" cy="0"/>
          <a:chOff x="0" y="0"/>
          <a:chExt cx="0" cy="0"/>
        </a:xfrm>
      </p:grpSpPr>
      <p:pic>
        <p:nvPicPr>
          <p:cNvPr id="168" name="Google Shape;168;g9cde997e4a_0_714"/>
          <p:cNvPicPr preferRelativeResize="0"/>
          <p:nvPr/>
        </p:nvPicPr>
        <p:blipFill>
          <a:blip r:embed="rId2"/>
          <a:stretch>
            <a:fillRect/>
          </a:stretch>
        </p:blipFill>
        <p:spPr>
          <a:xfrm>
            <a:off x="9525" y="0"/>
            <a:ext cx="495300" cy="6858000"/>
          </a:xfrm>
          <a:prstGeom prst="rect">
            <a:avLst/>
          </a:prstGeom>
          <a:noFill/>
          <a:ln>
            <a:noFill/>
          </a:ln>
        </p:spPr>
      </p:pic>
      <p:cxnSp>
        <p:nvCxnSpPr>
          <p:cNvPr id="169" name="Google Shape;169;g9cde997e4a_0_714"/>
          <p:cNvCxnSpPr/>
          <p:nvPr/>
        </p:nvCxnSpPr>
        <p:spPr>
          <a:xfrm>
            <a:off x="494818" y="0"/>
            <a:ext cx="0" cy="6858000"/>
          </a:xfrm>
          <a:prstGeom prst="straightConnector1">
            <a:avLst/>
          </a:prstGeom>
          <a:noFill/>
          <a:ln w="63500" cap="flat" cmpd="sng">
            <a:solidFill>
              <a:schemeClr val="accent2"/>
            </a:solidFill>
            <a:prstDash val="solid"/>
            <a:miter lim="800000"/>
            <a:headEnd type="none" w="sm" len="sm"/>
            <a:tailEnd type="none" w="sm" len="sm"/>
          </a:ln>
        </p:spPr>
      </p:cxnSp>
      <p:sp>
        <p:nvSpPr>
          <p:cNvPr id="170" name="Google Shape;170;g9cde997e4a_0_714"/>
          <p:cNvSpPr txBox="1"/>
          <p:nvPr/>
        </p:nvSpPr>
        <p:spPr>
          <a:xfrm>
            <a:off x="513207" y="6428244"/>
            <a:ext cx="1440000" cy="4300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3F3F3F"/>
                </a:solidFill>
                <a:latin typeface="Barlow"/>
                <a:ea typeface="Barlow"/>
                <a:cs typeface="Barlow"/>
                <a:sym typeface="Barlow"/>
              </a:rPr>
              <a:t>Confidential &amp; Proprietary</a:t>
            </a:r>
            <a:endParaRPr sz="800" b="0" i="0" u="none" strike="noStrike" cap="none" dirty="0">
              <a:solidFill>
                <a:srgbClr val="3F3F3F"/>
              </a:solidFill>
              <a:latin typeface="Barlow"/>
              <a:ea typeface="Barlow"/>
              <a:cs typeface="Barlow"/>
              <a:sym typeface="Barlow"/>
            </a:endParaRPr>
          </a:p>
        </p:txBody>
      </p:sp>
      <p:sp>
        <p:nvSpPr>
          <p:cNvPr id="171" name="Google Shape;171;g9cde997e4a_0_714"/>
          <p:cNvSpPr txBox="1">
            <a:spLocks noGrp="1"/>
          </p:cNvSpPr>
          <p:nvPr>
            <p:ph type="title"/>
          </p:nvPr>
        </p:nvSpPr>
        <p:spPr>
          <a:xfrm>
            <a:off x="628650" y="365125"/>
            <a:ext cx="7886700" cy="514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accent2"/>
              </a:buClr>
              <a:buSzPts val="2100"/>
              <a:buFont typeface="Barlow"/>
              <a:buNone/>
              <a:defRPr sz="2100" b="1" i="0">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 name="Google Shape;172;g9cde997e4a_0_714"/>
          <p:cNvSpPr txBox="1">
            <a:spLocks noGrp="1"/>
          </p:cNvSpPr>
          <p:nvPr>
            <p:ph type="subTitle" idx="1"/>
          </p:nvPr>
        </p:nvSpPr>
        <p:spPr>
          <a:xfrm>
            <a:off x="628649" y="879676"/>
            <a:ext cx="7886700" cy="4628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800"/>
              </a:spcBef>
              <a:spcAft>
                <a:spcPts val="0"/>
              </a:spcAft>
              <a:buClr>
                <a:srgbClr val="3F3F3F"/>
              </a:buClr>
              <a:buSzPts val="1400"/>
              <a:buNone/>
              <a:defRPr sz="1400">
                <a:solidFill>
                  <a:srgbClr val="3F3F3F"/>
                </a:solidFill>
                <a:latin typeface="Barlow"/>
                <a:ea typeface="Barlow"/>
                <a:cs typeface="Barlow"/>
                <a:sym typeface="Barlow"/>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extLst>
      <p:ext uri="{BB962C8B-B14F-4D97-AF65-F5344CB8AC3E}">
        <p14:creationId xmlns:p14="http://schemas.microsoft.com/office/powerpoint/2010/main" val="30323097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reaker Slide Gold">
  <p:cSld name="Breaker Slide Gold">
    <p:spTree>
      <p:nvGrpSpPr>
        <p:cNvPr id="1" name="Shape 185"/>
        <p:cNvGrpSpPr/>
        <p:nvPr/>
      </p:nvGrpSpPr>
      <p:grpSpPr>
        <a:xfrm>
          <a:off x="0" y="0"/>
          <a:ext cx="0" cy="0"/>
          <a:chOff x="0" y="0"/>
          <a:chExt cx="0" cy="0"/>
        </a:xfrm>
      </p:grpSpPr>
      <p:pic>
        <p:nvPicPr>
          <p:cNvPr id="186" name="Google Shape;186;g9cde997e4a_0_732"/>
          <p:cNvPicPr preferRelativeResize="0"/>
          <p:nvPr/>
        </p:nvPicPr>
        <p:blipFill>
          <a:blip r:embed="rId2"/>
          <a:stretch>
            <a:fillRect/>
          </a:stretch>
        </p:blipFill>
        <p:spPr>
          <a:xfrm>
            <a:off x="4764" y="3572"/>
            <a:ext cx="9134475" cy="6850856"/>
          </a:xfrm>
          <a:prstGeom prst="rect">
            <a:avLst/>
          </a:prstGeom>
          <a:noFill/>
          <a:ln>
            <a:noFill/>
          </a:ln>
        </p:spPr>
      </p:pic>
      <p:sp>
        <p:nvSpPr>
          <p:cNvPr id="187" name="Google Shape;187;g9cde997e4a_0_732"/>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8" name="Google Shape;188;g9cde997e4a_0_732"/>
          <p:cNvSpPr/>
          <p:nvPr/>
        </p:nvSpPr>
        <p:spPr>
          <a:xfrm>
            <a:off x="515493" y="691585"/>
            <a:ext cx="8107200" cy="5456000"/>
          </a:xfrm>
          <a:prstGeom prst="rect">
            <a:avLst/>
          </a:prstGeom>
          <a:noFill/>
          <a:ln w="19050"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9" name="Google Shape;189;g9cde997e4a_0_732"/>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accent2"/>
              </a:buClr>
              <a:buSzPts val="3300"/>
              <a:buFont typeface="Barlow"/>
              <a:buNone/>
              <a:defRPr>
                <a:solidFill>
                  <a:schemeClr val="accent2"/>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40723044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reaker Slide Grey">
  <p:cSld name="Breaker Slide Grey">
    <p:spTree>
      <p:nvGrpSpPr>
        <p:cNvPr id="1" name="Shape 190"/>
        <p:cNvGrpSpPr/>
        <p:nvPr/>
      </p:nvGrpSpPr>
      <p:grpSpPr>
        <a:xfrm>
          <a:off x="0" y="0"/>
          <a:ext cx="0" cy="0"/>
          <a:chOff x="0" y="0"/>
          <a:chExt cx="0" cy="0"/>
        </a:xfrm>
      </p:grpSpPr>
      <p:pic>
        <p:nvPicPr>
          <p:cNvPr id="191" name="Google Shape;191;g9cde997e4a_0_737"/>
          <p:cNvPicPr preferRelativeResize="0"/>
          <p:nvPr/>
        </p:nvPicPr>
        <p:blipFill>
          <a:blip r:embed="rId2"/>
          <a:stretch>
            <a:fillRect/>
          </a:stretch>
        </p:blipFill>
        <p:spPr>
          <a:xfrm>
            <a:off x="4764" y="3572"/>
            <a:ext cx="9134475" cy="6850856"/>
          </a:xfrm>
          <a:prstGeom prst="rect">
            <a:avLst/>
          </a:prstGeom>
          <a:noFill/>
          <a:ln>
            <a:noFill/>
          </a:ln>
        </p:spPr>
      </p:pic>
      <p:sp>
        <p:nvSpPr>
          <p:cNvPr id="192" name="Google Shape;192;g9cde997e4a_0_737"/>
          <p:cNvSpPr/>
          <p:nvPr/>
        </p:nvSpPr>
        <p:spPr>
          <a:xfrm>
            <a:off x="345186" y="447793"/>
            <a:ext cx="8455800" cy="59528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93" name="Google Shape;193;g9cde997e4a_0_737"/>
          <p:cNvSpPr/>
          <p:nvPr/>
        </p:nvSpPr>
        <p:spPr>
          <a:xfrm>
            <a:off x="515493" y="691585"/>
            <a:ext cx="8107200" cy="54560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94" name="Google Shape;194;g9cde997e4a_0_737"/>
          <p:cNvSpPr txBox="1">
            <a:spLocks noGrp="1"/>
          </p:cNvSpPr>
          <p:nvPr>
            <p:ph type="title"/>
          </p:nvPr>
        </p:nvSpPr>
        <p:spPr>
          <a:xfrm>
            <a:off x="515493" y="2756811"/>
            <a:ext cx="81072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rgbClr val="3F3F3F"/>
              </a:buClr>
              <a:buSzPts val="3300"/>
              <a:buFont typeface="Barlow"/>
              <a:buNone/>
              <a:defRPr>
                <a:solidFill>
                  <a:srgbClr val="3F3F3F"/>
                </a:solidFill>
                <a:latin typeface="Barlow"/>
                <a:ea typeface="Barlow"/>
                <a:cs typeface="Barlow"/>
                <a:sym typeface="Barlow"/>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5102156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Slide Grey">
  <p:cSld name="Background Slide Grey">
    <p:spTree>
      <p:nvGrpSpPr>
        <p:cNvPr id="1" name="Shape 199"/>
        <p:cNvGrpSpPr/>
        <p:nvPr/>
      </p:nvGrpSpPr>
      <p:grpSpPr>
        <a:xfrm>
          <a:off x="0" y="0"/>
          <a:ext cx="0" cy="0"/>
          <a:chOff x="0" y="0"/>
          <a:chExt cx="0" cy="0"/>
        </a:xfrm>
      </p:grpSpPr>
      <p:pic>
        <p:nvPicPr>
          <p:cNvPr id="200" name="Google Shape;200;g9cde997e4a_0_746"/>
          <p:cNvPicPr preferRelativeResize="0"/>
          <p:nvPr/>
        </p:nvPicPr>
        <p:blipFill>
          <a:blip r:embed="rId2"/>
          <a:stretch>
            <a:fillRect/>
          </a:stretch>
        </p:blipFill>
        <p:spPr>
          <a:xfrm>
            <a:off x="4764" y="3572"/>
            <a:ext cx="9134475" cy="6850856"/>
          </a:xfrm>
          <a:prstGeom prst="rect">
            <a:avLst/>
          </a:prstGeom>
          <a:noFill/>
          <a:ln>
            <a:noFill/>
          </a:ln>
        </p:spPr>
      </p:pic>
      <p:sp>
        <p:nvSpPr>
          <p:cNvPr id="201" name="Google Shape;201;g9cde997e4a_0_746"/>
          <p:cNvSpPr/>
          <p:nvPr/>
        </p:nvSpPr>
        <p:spPr>
          <a:xfrm>
            <a:off x="4650" y="0"/>
            <a:ext cx="9134700" cy="6858000"/>
          </a:xfrm>
          <a:prstGeom prst="rect">
            <a:avLst/>
          </a:prstGeom>
          <a:solidFill>
            <a:schemeClr val="lt1">
              <a:alpha val="749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202" name="Google Shape;202;g9cde997e4a_0_746"/>
          <p:cNvSpPr/>
          <p:nvPr/>
        </p:nvSpPr>
        <p:spPr>
          <a:xfrm>
            <a:off x="457200" y="457200"/>
            <a:ext cx="8229600" cy="5943600"/>
          </a:xfrm>
          <a:prstGeom prst="rect">
            <a:avLst/>
          </a:prstGeom>
          <a:noFill/>
          <a:ln w="19050" cap="rnd" cmpd="sng">
            <a:solidFill>
              <a:srgbClr val="3F3F3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1206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2"/>
        <p:cNvGrpSpPr/>
        <p:nvPr/>
      </p:nvGrpSpPr>
      <p:grpSpPr>
        <a:xfrm>
          <a:off x="0" y="0"/>
          <a:ext cx="0" cy="0"/>
          <a:chOff x="0" y="0"/>
          <a:chExt cx="0" cy="0"/>
        </a:xfrm>
      </p:grpSpPr>
      <p:sp>
        <p:nvSpPr>
          <p:cNvPr id="213" name="Google Shape;213;g9b66bca33e_0_448"/>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g9b66bca33e_0_448"/>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15" name="Google Shape;215;g9b66bca33e_0_448"/>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16" name="Google Shape;216;g9b66bca33e_0_448"/>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17" name="Google Shape;217;g9b66bca33e_0_448"/>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77179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8"/>
        <p:cNvGrpSpPr/>
        <p:nvPr/>
      </p:nvGrpSpPr>
      <p:grpSpPr>
        <a:xfrm>
          <a:off x="0" y="0"/>
          <a:ext cx="0" cy="0"/>
          <a:chOff x="0" y="0"/>
          <a:chExt cx="0" cy="0"/>
        </a:xfrm>
      </p:grpSpPr>
      <p:sp>
        <p:nvSpPr>
          <p:cNvPr id="219" name="Google Shape;219;g9b66bca33e_0_454"/>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g9b66bca33e_0_454"/>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g9b66bca33e_0_454"/>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2" name="Google Shape;222;g9b66bca33e_0_454"/>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3" name="Google Shape;223;g9b66bca33e_0_454"/>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122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4"/>
        <p:cNvGrpSpPr/>
        <p:nvPr/>
      </p:nvGrpSpPr>
      <p:grpSpPr>
        <a:xfrm>
          <a:off x="0" y="0"/>
          <a:ext cx="0" cy="0"/>
          <a:chOff x="0" y="0"/>
          <a:chExt cx="0" cy="0"/>
        </a:xfrm>
      </p:grpSpPr>
      <p:sp>
        <p:nvSpPr>
          <p:cNvPr id="225" name="Google Shape;225;g9b66bca33e_0_460"/>
          <p:cNvSpPr txBox="1">
            <a:spLocks noGrp="1"/>
          </p:cNvSpPr>
          <p:nvPr>
            <p:ph type="title"/>
          </p:nvPr>
        </p:nvSpPr>
        <p:spPr>
          <a:xfrm>
            <a:off x="623888" y="1709739"/>
            <a:ext cx="7886700" cy="28528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g9b66bca33e_0_460"/>
          <p:cNvSpPr txBox="1">
            <a:spLocks noGrp="1"/>
          </p:cNvSpPr>
          <p:nvPr>
            <p:ph type="body" idx="1"/>
          </p:nvPr>
        </p:nvSpPr>
        <p:spPr>
          <a:xfrm>
            <a:off x="623888" y="4589463"/>
            <a:ext cx="7886700" cy="15004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7" name="Google Shape;227;g9b66bca33e_0_460"/>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8" name="Google Shape;228;g9b66bca33e_0_460"/>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9" name="Google Shape;229;g9b66bca33e_0_460"/>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83118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0"/>
        <p:cNvGrpSpPr/>
        <p:nvPr/>
      </p:nvGrpSpPr>
      <p:grpSpPr>
        <a:xfrm>
          <a:off x="0" y="0"/>
          <a:ext cx="0" cy="0"/>
          <a:chOff x="0" y="0"/>
          <a:chExt cx="0" cy="0"/>
        </a:xfrm>
      </p:grpSpPr>
      <p:sp>
        <p:nvSpPr>
          <p:cNvPr id="231" name="Google Shape;231;g9b66bca33e_0_466"/>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g9b66bca33e_0_466"/>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3" name="Google Shape;233;g9b66bca33e_0_466"/>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4" name="Google Shape;234;g9b66bca33e_0_466"/>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35" name="Google Shape;235;g9b66bca33e_0_466"/>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36" name="Google Shape;236;g9b66bca33e_0_466"/>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5756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37"/>
        <p:cNvGrpSpPr/>
        <p:nvPr/>
      </p:nvGrpSpPr>
      <p:grpSpPr>
        <a:xfrm>
          <a:off x="0" y="0"/>
          <a:ext cx="0" cy="0"/>
          <a:chOff x="0" y="0"/>
          <a:chExt cx="0" cy="0"/>
        </a:xfrm>
      </p:grpSpPr>
      <p:sp>
        <p:nvSpPr>
          <p:cNvPr id="238" name="Google Shape;238;g9b66bca33e_0_473"/>
          <p:cNvSpPr txBox="1">
            <a:spLocks noGrp="1"/>
          </p:cNvSpPr>
          <p:nvPr>
            <p:ph type="title"/>
          </p:nvPr>
        </p:nvSpPr>
        <p:spPr>
          <a:xfrm>
            <a:off x="629841"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9" name="Google Shape;239;g9b66bca33e_0_473"/>
          <p:cNvSpPr txBox="1">
            <a:spLocks noGrp="1"/>
          </p:cNvSpPr>
          <p:nvPr>
            <p:ph type="body" idx="1"/>
          </p:nvPr>
        </p:nvSpPr>
        <p:spPr>
          <a:xfrm>
            <a:off x="629841" y="1681163"/>
            <a:ext cx="38685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0" name="Google Shape;240;g9b66bca33e_0_473"/>
          <p:cNvSpPr txBox="1">
            <a:spLocks noGrp="1"/>
          </p:cNvSpPr>
          <p:nvPr>
            <p:ph type="body" idx="2"/>
          </p:nvPr>
        </p:nvSpPr>
        <p:spPr>
          <a:xfrm>
            <a:off x="629841" y="2505075"/>
            <a:ext cx="38685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1" name="Google Shape;241;g9b66bca33e_0_473"/>
          <p:cNvSpPr txBox="1">
            <a:spLocks noGrp="1"/>
          </p:cNvSpPr>
          <p:nvPr>
            <p:ph type="body" idx="3"/>
          </p:nvPr>
        </p:nvSpPr>
        <p:spPr>
          <a:xfrm>
            <a:off x="4629150" y="1681163"/>
            <a:ext cx="3887400" cy="8240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42" name="Google Shape;242;g9b66bca33e_0_473"/>
          <p:cNvSpPr txBox="1">
            <a:spLocks noGrp="1"/>
          </p:cNvSpPr>
          <p:nvPr>
            <p:ph type="body" idx="4"/>
          </p:nvPr>
        </p:nvSpPr>
        <p:spPr>
          <a:xfrm>
            <a:off x="4629150" y="2505075"/>
            <a:ext cx="3887400" cy="3684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43" name="Google Shape;243;g9b66bca33e_0_47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4" name="Google Shape;244;g9b66bca33e_0_47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5" name="Google Shape;245;g9b66bca33e_0_47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21376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6"/>
        <p:cNvGrpSpPr/>
        <p:nvPr/>
      </p:nvGrpSpPr>
      <p:grpSpPr>
        <a:xfrm>
          <a:off x="0" y="0"/>
          <a:ext cx="0" cy="0"/>
          <a:chOff x="0" y="0"/>
          <a:chExt cx="0" cy="0"/>
        </a:xfrm>
      </p:grpSpPr>
      <p:sp>
        <p:nvSpPr>
          <p:cNvPr id="247" name="Google Shape;247;g9b66bca33e_0_482"/>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8" name="Google Shape;248;g9b66bca33e_0_482"/>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49" name="Google Shape;249;g9b66bca33e_0_482"/>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50" name="Google Shape;250;g9b66bca33e_0_482"/>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5223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theme" Target="../theme/theme3.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 Id="rId3"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230.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63" Type="http://schemas.openxmlformats.org/officeDocument/2006/relationships/slideLayout" Target="../slideLayouts/slideLayout176.xml"/><Relationship Id="rId84" Type="http://schemas.openxmlformats.org/officeDocument/2006/relationships/slideLayout" Target="../slideLayouts/slideLayout197.xml"/><Relationship Id="rId138" Type="http://schemas.openxmlformats.org/officeDocument/2006/relationships/slideLayout" Target="../slideLayouts/slideLayout251.xml"/><Relationship Id="rId159" Type="http://schemas.openxmlformats.org/officeDocument/2006/relationships/slideLayout" Target="../slideLayouts/slideLayout272.xml"/><Relationship Id="rId107" Type="http://schemas.openxmlformats.org/officeDocument/2006/relationships/slideLayout" Target="../slideLayouts/slideLayout220.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53" Type="http://schemas.openxmlformats.org/officeDocument/2006/relationships/slideLayout" Target="../slideLayouts/slideLayout166.xml"/><Relationship Id="rId74" Type="http://schemas.openxmlformats.org/officeDocument/2006/relationships/slideLayout" Target="../slideLayouts/slideLayout187.xml"/><Relationship Id="rId128" Type="http://schemas.openxmlformats.org/officeDocument/2006/relationships/slideLayout" Target="../slideLayouts/slideLayout241.xml"/><Relationship Id="rId149" Type="http://schemas.openxmlformats.org/officeDocument/2006/relationships/slideLayout" Target="../slideLayouts/slideLayout262.xml"/><Relationship Id="rId5" Type="http://schemas.openxmlformats.org/officeDocument/2006/relationships/slideLayout" Target="../slideLayouts/slideLayout118.xml"/><Relationship Id="rId95" Type="http://schemas.openxmlformats.org/officeDocument/2006/relationships/slideLayout" Target="../slideLayouts/slideLayout208.xml"/><Relationship Id="rId160" Type="http://schemas.openxmlformats.org/officeDocument/2006/relationships/slideLayout" Target="../slideLayouts/slideLayout273.xml"/><Relationship Id="rId22" Type="http://schemas.openxmlformats.org/officeDocument/2006/relationships/slideLayout" Target="../slideLayouts/slideLayout135.xml"/><Relationship Id="rId43" Type="http://schemas.openxmlformats.org/officeDocument/2006/relationships/slideLayout" Target="../slideLayouts/slideLayout156.xml"/><Relationship Id="rId64" Type="http://schemas.openxmlformats.org/officeDocument/2006/relationships/slideLayout" Target="../slideLayouts/slideLayout177.xml"/><Relationship Id="rId118" Type="http://schemas.openxmlformats.org/officeDocument/2006/relationships/slideLayout" Target="../slideLayouts/slideLayout231.xml"/><Relationship Id="rId139" Type="http://schemas.openxmlformats.org/officeDocument/2006/relationships/slideLayout" Target="../slideLayouts/slideLayout252.xml"/><Relationship Id="rId85" Type="http://schemas.openxmlformats.org/officeDocument/2006/relationships/slideLayout" Target="../slideLayouts/slideLayout198.xml"/><Relationship Id="rId150" Type="http://schemas.openxmlformats.org/officeDocument/2006/relationships/slideLayout" Target="../slideLayouts/slideLayout263.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59" Type="http://schemas.openxmlformats.org/officeDocument/2006/relationships/slideLayout" Target="../slideLayouts/slideLayout172.xml"/><Relationship Id="rId103" Type="http://schemas.openxmlformats.org/officeDocument/2006/relationships/slideLayout" Target="../slideLayouts/slideLayout216.xml"/><Relationship Id="rId108" Type="http://schemas.openxmlformats.org/officeDocument/2006/relationships/slideLayout" Target="../slideLayouts/slideLayout221.xml"/><Relationship Id="rId124" Type="http://schemas.openxmlformats.org/officeDocument/2006/relationships/slideLayout" Target="../slideLayouts/slideLayout237.xml"/><Relationship Id="rId129" Type="http://schemas.openxmlformats.org/officeDocument/2006/relationships/slideLayout" Target="../slideLayouts/slideLayout242.xml"/><Relationship Id="rId54" Type="http://schemas.openxmlformats.org/officeDocument/2006/relationships/slideLayout" Target="../slideLayouts/slideLayout167.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91" Type="http://schemas.openxmlformats.org/officeDocument/2006/relationships/slideLayout" Target="../slideLayouts/slideLayout204.xml"/><Relationship Id="rId96" Type="http://schemas.openxmlformats.org/officeDocument/2006/relationships/slideLayout" Target="../slideLayouts/slideLayout209.xml"/><Relationship Id="rId140" Type="http://schemas.openxmlformats.org/officeDocument/2006/relationships/slideLayout" Target="../slideLayouts/slideLayout253.xml"/><Relationship Id="rId145" Type="http://schemas.openxmlformats.org/officeDocument/2006/relationships/slideLayout" Target="../slideLayouts/slideLayout258.xml"/><Relationship Id="rId161" Type="http://schemas.openxmlformats.org/officeDocument/2006/relationships/slideLayout" Target="../slideLayouts/slideLayout274.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49" Type="http://schemas.openxmlformats.org/officeDocument/2006/relationships/slideLayout" Target="../slideLayouts/slideLayout162.xml"/><Relationship Id="rId114" Type="http://schemas.openxmlformats.org/officeDocument/2006/relationships/slideLayout" Target="../slideLayouts/slideLayout227.xml"/><Relationship Id="rId119" Type="http://schemas.openxmlformats.org/officeDocument/2006/relationships/slideLayout" Target="../slideLayouts/slideLayout232.xml"/><Relationship Id="rId44" Type="http://schemas.openxmlformats.org/officeDocument/2006/relationships/slideLayout" Target="../slideLayouts/slideLayout157.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81" Type="http://schemas.openxmlformats.org/officeDocument/2006/relationships/slideLayout" Target="../slideLayouts/slideLayout194.xml"/><Relationship Id="rId86" Type="http://schemas.openxmlformats.org/officeDocument/2006/relationships/slideLayout" Target="../slideLayouts/slideLayout199.xml"/><Relationship Id="rId130" Type="http://schemas.openxmlformats.org/officeDocument/2006/relationships/slideLayout" Target="../slideLayouts/slideLayout243.xml"/><Relationship Id="rId135" Type="http://schemas.openxmlformats.org/officeDocument/2006/relationships/slideLayout" Target="../slideLayouts/slideLayout248.xml"/><Relationship Id="rId151" Type="http://schemas.openxmlformats.org/officeDocument/2006/relationships/slideLayout" Target="../slideLayouts/slideLayout264.xml"/><Relationship Id="rId156" Type="http://schemas.openxmlformats.org/officeDocument/2006/relationships/slideLayout" Target="../slideLayouts/slideLayout269.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109" Type="http://schemas.openxmlformats.org/officeDocument/2006/relationships/slideLayout" Target="../slideLayouts/slideLayout22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97" Type="http://schemas.openxmlformats.org/officeDocument/2006/relationships/slideLayout" Target="../slideLayouts/slideLayout210.xml"/><Relationship Id="rId104" Type="http://schemas.openxmlformats.org/officeDocument/2006/relationships/slideLayout" Target="../slideLayouts/slideLayout217.xml"/><Relationship Id="rId120" Type="http://schemas.openxmlformats.org/officeDocument/2006/relationships/slideLayout" Target="../slideLayouts/slideLayout233.xml"/><Relationship Id="rId125" Type="http://schemas.openxmlformats.org/officeDocument/2006/relationships/slideLayout" Target="../slideLayouts/slideLayout238.xml"/><Relationship Id="rId141" Type="http://schemas.openxmlformats.org/officeDocument/2006/relationships/slideLayout" Target="../slideLayouts/slideLayout254.xml"/><Relationship Id="rId146" Type="http://schemas.openxmlformats.org/officeDocument/2006/relationships/slideLayout" Target="../slideLayouts/slideLayout259.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92" Type="http://schemas.openxmlformats.org/officeDocument/2006/relationships/slideLayout" Target="../slideLayouts/slideLayout205.xml"/><Relationship Id="rId162" Type="http://schemas.openxmlformats.org/officeDocument/2006/relationships/slideLayout" Target="../slideLayouts/slideLayout275.xml"/><Relationship Id="rId2" Type="http://schemas.openxmlformats.org/officeDocument/2006/relationships/slideLayout" Target="../slideLayouts/slideLayout115.xml"/><Relationship Id="rId29" Type="http://schemas.openxmlformats.org/officeDocument/2006/relationships/slideLayout" Target="../slideLayouts/slideLayout142.xml"/><Relationship Id="rId24" Type="http://schemas.openxmlformats.org/officeDocument/2006/relationships/slideLayout" Target="../slideLayouts/slideLayout137.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110" Type="http://schemas.openxmlformats.org/officeDocument/2006/relationships/slideLayout" Target="../slideLayouts/slideLayout223.xml"/><Relationship Id="rId115" Type="http://schemas.openxmlformats.org/officeDocument/2006/relationships/slideLayout" Target="../slideLayouts/slideLayout228.xml"/><Relationship Id="rId131" Type="http://schemas.openxmlformats.org/officeDocument/2006/relationships/slideLayout" Target="../slideLayouts/slideLayout244.xml"/><Relationship Id="rId136" Type="http://schemas.openxmlformats.org/officeDocument/2006/relationships/slideLayout" Target="../slideLayouts/slideLayout249.xml"/><Relationship Id="rId157" Type="http://schemas.openxmlformats.org/officeDocument/2006/relationships/slideLayout" Target="../slideLayouts/slideLayout270.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52" Type="http://schemas.openxmlformats.org/officeDocument/2006/relationships/slideLayout" Target="../slideLayouts/slideLayout265.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 Id="rId100" Type="http://schemas.openxmlformats.org/officeDocument/2006/relationships/slideLayout" Target="../slideLayouts/slideLayout213.xml"/><Relationship Id="rId105" Type="http://schemas.openxmlformats.org/officeDocument/2006/relationships/slideLayout" Target="../slideLayouts/slideLayout218.xml"/><Relationship Id="rId126" Type="http://schemas.openxmlformats.org/officeDocument/2006/relationships/slideLayout" Target="../slideLayouts/slideLayout239.xml"/><Relationship Id="rId147" Type="http://schemas.openxmlformats.org/officeDocument/2006/relationships/slideLayout" Target="../slideLayouts/slideLayout260.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93" Type="http://schemas.openxmlformats.org/officeDocument/2006/relationships/slideLayout" Target="../slideLayouts/slideLayout206.xml"/><Relationship Id="rId98" Type="http://schemas.openxmlformats.org/officeDocument/2006/relationships/slideLayout" Target="../slideLayouts/slideLayout211.xml"/><Relationship Id="rId121" Type="http://schemas.openxmlformats.org/officeDocument/2006/relationships/slideLayout" Target="../slideLayouts/slideLayout234.xml"/><Relationship Id="rId142" Type="http://schemas.openxmlformats.org/officeDocument/2006/relationships/slideLayout" Target="../slideLayouts/slideLayout255.xml"/><Relationship Id="rId163" Type="http://schemas.openxmlformats.org/officeDocument/2006/relationships/slideLayout" Target="../slideLayouts/slideLayout276.xml"/><Relationship Id="rId3" Type="http://schemas.openxmlformats.org/officeDocument/2006/relationships/slideLayout" Target="../slideLayouts/slideLayout116.xml"/><Relationship Id="rId25" Type="http://schemas.openxmlformats.org/officeDocument/2006/relationships/slideLayout" Target="../slideLayouts/slideLayout138.xml"/><Relationship Id="rId46" Type="http://schemas.openxmlformats.org/officeDocument/2006/relationships/slideLayout" Target="../slideLayouts/slideLayout159.xml"/><Relationship Id="rId67" Type="http://schemas.openxmlformats.org/officeDocument/2006/relationships/slideLayout" Target="../slideLayouts/slideLayout180.xml"/><Relationship Id="rId116" Type="http://schemas.openxmlformats.org/officeDocument/2006/relationships/slideLayout" Target="../slideLayouts/slideLayout229.xml"/><Relationship Id="rId137" Type="http://schemas.openxmlformats.org/officeDocument/2006/relationships/slideLayout" Target="../slideLayouts/slideLayout250.xml"/><Relationship Id="rId158" Type="http://schemas.openxmlformats.org/officeDocument/2006/relationships/slideLayout" Target="../slideLayouts/slideLayout271.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62" Type="http://schemas.openxmlformats.org/officeDocument/2006/relationships/slideLayout" Target="../slideLayouts/slideLayout175.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111" Type="http://schemas.openxmlformats.org/officeDocument/2006/relationships/slideLayout" Target="../slideLayouts/slideLayout224.xml"/><Relationship Id="rId132" Type="http://schemas.openxmlformats.org/officeDocument/2006/relationships/slideLayout" Target="../slideLayouts/slideLayout245.xml"/><Relationship Id="rId153" Type="http://schemas.openxmlformats.org/officeDocument/2006/relationships/slideLayout" Target="../slideLayouts/slideLayout266.xml"/><Relationship Id="rId15" Type="http://schemas.openxmlformats.org/officeDocument/2006/relationships/slideLayout" Target="../slideLayouts/slideLayout128.xml"/><Relationship Id="rId36" Type="http://schemas.openxmlformats.org/officeDocument/2006/relationships/slideLayout" Target="../slideLayouts/slideLayout149.xml"/><Relationship Id="rId57" Type="http://schemas.openxmlformats.org/officeDocument/2006/relationships/slideLayout" Target="../slideLayouts/slideLayout170.xml"/><Relationship Id="rId106" Type="http://schemas.openxmlformats.org/officeDocument/2006/relationships/slideLayout" Target="../slideLayouts/slideLayout219.xml"/><Relationship Id="rId127" Type="http://schemas.openxmlformats.org/officeDocument/2006/relationships/slideLayout" Target="../slideLayouts/slideLayout24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52" Type="http://schemas.openxmlformats.org/officeDocument/2006/relationships/slideLayout" Target="../slideLayouts/slideLayout165.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94" Type="http://schemas.openxmlformats.org/officeDocument/2006/relationships/slideLayout" Target="../slideLayouts/slideLayout207.xml"/><Relationship Id="rId99" Type="http://schemas.openxmlformats.org/officeDocument/2006/relationships/slideLayout" Target="../slideLayouts/slideLayout212.xml"/><Relationship Id="rId101" Type="http://schemas.openxmlformats.org/officeDocument/2006/relationships/slideLayout" Target="../slideLayouts/slideLayout214.xml"/><Relationship Id="rId122" Type="http://schemas.openxmlformats.org/officeDocument/2006/relationships/slideLayout" Target="../slideLayouts/slideLayout235.xml"/><Relationship Id="rId143" Type="http://schemas.openxmlformats.org/officeDocument/2006/relationships/slideLayout" Target="../slideLayouts/slideLayout256.xml"/><Relationship Id="rId148" Type="http://schemas.openxmlformats.org/officeDocument/2006/relationships/slideLayout" Target="../slideLayouts/slideLayout261.xml"/><Relationship Id="rId164" Type="http://schemas.openxmlformats.org/officeDocument/2006/relationships/slideLayout" Target="../slideLayouts/slideLayout277.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26" Type="http://schemas.openxmlformats.org/officeDocument/2006/relationships/slideLayout" Target="../slideLayouts/slideLayout139.xml"/><Relationship Id="rId47" Type="http://schemas.openxmlformats.org/officeDocument/2006/relationships/slideLayout" Target="../slideLayouts/slideLayout160.xml"/><Relationship Id="rId68" Type="http://schemas.openxmlformats.org/officeDocument/2006/relationships/slideLayout" Target="../slideLayouts/slideLayout181.xml"/><Relationship Id="rId89" Type="http://schemas.openxmlformats.org/officeDocument/2006/relationships/slideLayout" Target="../slideLayouts/slideLayout202.xml"/><Relationship Id="rId112" Type="http://schemas.openxmlformats.org/officeDocument/2006/relationships/slideLayout" Target="../slideLayouts/slideLayout225.xml"/><Relationship Id="rId133" Type="http://schemas.openxmlformats.org/officeDocument/2006/relationships/slideLayout" Target="../slideLayouts/slideLayout246.xml"/><Relationship Id="rId154" Type="http://schemas.openxmlformats.org/officeDocument/2006/relationships/slideLayout" Target="../slideLayouts/slideLayout267.xml"/><Relationship Id="rId16" Type="http://schemas.openxmlformats.org/officeDocument/2006/relationships/slideLayout" Target="../slideLayouts/slideLayout129.xml"/><Relationship Id="rId37" Type="http://schemas.openxmlformats.org/officeDocument/2006/relationships/slideLayout" Target="../slideLayouts/slideLayout150.xml"/><Relationship Id="rId58" Type="http://schemas.openxmlformats.org/officeDocument/2006/relationships/slideLayout" Target="../slideLayouts/slideLayout171.xml"/><Relationship Id="rId79" Type="http://schemas.openxmlformats.org/officeDocument/2006/relationships/slideLayout" Target="../slideLayouts/slideLayout192.xml"/><Relationship Id="rId102" Type="http://schemas.openxmlformats.org/officeDocument/2006/relationships/slideLayout" Target="../slideLayouts/slideLayout215.xml"/><Relationship Id="rId123" Type="http://schemas.openxmlformats.org/officeDocument/2006/relationships/slideLayout" Target="../slideLayouts/slideLayout236.xml"/><Relationship Id="rId144" Type="http://schemas.openxmlformats.org/officeDocument/2006/relationships/slideLayout" Target="../slideLayouts/slideLayout257.xml"/><Relationship Id="rId90" Type="http://schemas.openxmlformats.org/officeDocument/2006/relationships/slideLayout" Target="../slideLayouts/slideLayout203.xml"/><Relationship Id="rId165" Type="http://schemas.openxmlformats.org/officeDocument/2006/relationships/theme" Target="../theme/theme4.xml"/><Relationship Id="rId27" Type="http://schemas.openxmlformats.org/officeDocument/2006/relationships/slideLayout" Target="../slideLayouts/slideLayout140.xml"/><Relationship Id="rId48" Type="http://schemas.openxmlformats.org/officeDocument/2006/relationships/slideLayout" Target="../slideLayouts/slideLayout161.xml"/><Relationship Id="rId69" Type="http://schemas.openxmlformats.org/officeDocument/2006/relationships/slideLayout" Target="../slideLayouts/slideLayout182.xml"/><Relationship Id="rId113" Type="http://schemas.openxmlformats.org/officeDocument/2006/relationships/slideLayout" Target="../slideLayouts/slideLayout226.xml"/><Relationship Id="rId134" Type="http://schemas.openxmlformats.org/officeDocument/2006/relationships/slideLayout" Target="../slideLayouts/slideLayout247.xml"/><Relationship Id="rId80" Type="http://schemas.openxmlformats.org/officeDocument/2006/relationships/slideLayout" Target="../slideLayouts/slideLayout193.xml"/><Relationship Id="rId155" Type="http://schemas.openxmlformats.org/officeDocument/2006/relationships/slideLayout" Target="../slideLayouts/slideLayout26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9" Type="http://schemas.openxmlformats.org/officeDocument/2006/relationships/slideLayout" Target="../slideLayouts/slideLayout316.xml"/><Relationship Id="rId21" Type="http://schemas.openxmlformats.org/officeDocument/2006/relationships/slideLayout" Target="../slideLayouts/slideLayout298.xml"/><Relationship Id="rId34" Type="http://schemas.openxmlformats.org/officeDocument/2006/relationships/slideLayout" Target="../slideLayouts/slideLayout311.xml"/><Relationship Id="rId42" Type="http://schemas.openxmlformats.org/officeDocument/2006/relationships/image" Target="../media/image1.png"/><Relationship Id="rId7" Type="http://schemas.openxmlformats.org/officeDocument/2006/relationships/slideLayout" Target="../slideLayouts/slideLayout28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slideLayout" Target="../slideLayouts/slideLayout306.xml"/><Relationship Id="rId41" Type="http://schemas.openxmlformats.org/officeDocument/2006/relationships/theme" Target="../theme/theme5.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32" Type="http://schemas.openxmlformats.org/officeDocument/2006/relationships/slideLayout" Target="../slideLayouts/slideLayout309.xml"/><Relationship Id="rId37" Type="http://schemas.openxmlformats.org/officeDocument/2006/relationships/slideLayout" Target="../slideLayouts/slideLayout314.xml"/><Relationship Id="rId40" Type="http://schemas.openxmlformats.org/officeDocument/2006/relationships/slideLayout" Target="../slideLayouts/slideLayout317.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36" Type="http://schemas.openxmlformats.org/officeDocument/2006/relationships/slideLayout" Target="../slideLayouts/slideLayout313.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31" Type="http://schemas.openxmlformats.org/officeDocument/2006/relationships/slideLayout" Target="../slideLayouts/slideLayout308.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slideLayout" Target="../slideLayouts/slideLayout307.xml"/><Relationship Id="rId35" Type="http://schemas.openxmlformats.org/officeDocument/2006/relationships/slideLayout" Target="../slideLayouts/slideLayout312.xml"/><Relationship Id="rId8" Type="http://schemas.openxmlformats.org/officeDocument/2006/relationships/slideLayout" Target="../slideLayouts/slideLayout285.xml"/><Relationship Id="rId3" Type="http://schemas.openxmlformats.org/officeDocument/2006/relationships/slideLayout" Target="../slideLayouts/slideLayout280.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33" Type="http://schemas.openxmlformats.org/officeDocument/2006/relationships/slideLayout" Target="../slideLayouts/slideLayout310.xml"/><Relationship Id="rId38" Type="http://schemas.openxmlformats.org/officeDocument/2006/relationships/slideLayout" Target="../slideLayouts/slideLayout3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E0543F-A9AB-4586-8976-19CE157F99F5}" type="datetimeFigureOut">
              <a:rPr lang="en-US" smtClean="0"/>
              <a:t>11/30/2022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45CE6C-8E64-4911-B63F-D7E7D98AA6DB}" type="slidenum">
              <a:rPr lang="en-US" smtClean="0"/>
              <a:t>‹#›</a:t>
            </a:fld>
            <a:endParaRPr lang="en-US" dirty="0"/>
          </a:p>
        </p:txBody>
      </p:sp>
      <p:sp>
        <p:nvSpPr>
          <p:cNvPr id="7" name="TextBox 6">
            <a:extLst>
              <a:ext uri="{FF2B5EF4-FFF2-40B4-BE49-F238E27FC236}">
                <a16:creationId xmlns:a16="http://schemas.microsoft.com/office/drawing/2014/main" id="{3A58E82D-EA4B-4C3E-AECE-E859315A26E2}"/>
              </a:ext>
            </a:extLst>
          </p:cNvPr>
          <p:cNvSpPr txBox="1"/>
          <p:nvPr userDrawn="1"/>
        </p:nvSpPr>
        <p:spPr>
          <a:xfrm>
            <a:off x="8686800" y="6444985"/>
            <a:ext cx="457199" cy="230832"/>
          </a:xfrm>
          <a:prstGeom prst="rect">
            <a:avLst/>
          </a:prstGeom>
          <a:noFill/>
        </p:spPr>
        <p:txBody>
          <a:bodyPr wrap="square" rtlCol="0">
            <a:spAutoFit/>
          </a:bodyPr>
          <a:lstStyle/>
          <a:p>
            <a:pPr algn="ctr"/>
            <a:fld id="{330756DC-0C90-4A7B-9334-3B9BE024B8D3}" type="slidenum">
              <a:rPr lang="en-CA" sz="900" smtClean="0">
                <a:solidFill>
                  <a:schemeClr val="accent2"/>
                </a:solidFill>
              </a:rPr>
              <a:pPr algn="ctr"/>
              <a:t>‹#›</a:t>
            </a:fld>
            <a:endParaRPr lang="en-CA" sz="900" dirty="0">
              <a:solidFill>
                <a:schemeClr val="accent2"/>
              </a:solidFill>
            </a:endParaRPr>
          </a:p>
        </p:txBody>
      </p:sp>
      <p:sp>
        <p:nvSpPr>
          <p:cNvPr id="8" name="TextBox 7">
            <a:extLst>
              <a:ext uri="{FF2B5EF4-FFF2-40B4-BE49-F238E27FC236}">
                <a16:creationId xmlns:a16="http://schemas.microsoft.com/office/drawing/2014/main" id="{95B1D3D7-6628-41C4-A10D-BF942CA65507}"/>
              </a:ext>
            </a:extLst>
          </p:cNvPr>
          <p:cNvSpPr txBox="1"/>
          <p:nvPr userDrawn="1"/>
        </p:nvSpPr>
        <p:spPr>
          <a:xfrm>
            <a:off x="457204" y="6474768"/>
            <a:ext cx="3427541" cy="215444"/>
          </a:xfrm>
          <a:prstGeom prst="rect">
            <a:avLst/>
          </a:prstGeom>
          <a:noFill/>
        </p:spPr>
        <p:txBody>
          <a:bodyPr wrap="none" rtlCol="0">
            <a:spAutoFit/>
          </a:bodyPr>
          <a:lstStyle/>
          <a:p>
            <a:r>
              <a:rPr lang="en-CA" sz="800" dirty="0">
                <a:solidFill>
                  <a:schemeClr val="bg1">
                    <a:lumMod val="65000"/>
                  </a:schemeClr>
                </a:solidFill>
                <a:latin typeface="+mn-lt"/>
              </a:rPr>
              <a:t>Confidential: For internal use only / Confidentiel : Réservé à l'usage interne</a:t>
            </a:r>
          </a:p>
        </p:txBody>
      </p:sp>
      <p:pic>
        <p:nvPicPr>
          <p:cNvPr id="9" name="Picture 8"/>
          <p:cNvPicPr>
            <a:picLocks noChangeAspect="1"/>
          </p:cNvPicPr>
          <p:nvPr userDrawn="1"/>
        </p:nvPicPr>
        <p:blipFill rotWithShape="1">
          <a:blip r:embed="rId40" cstate="print">
            <a:extLst>
              <a:ext uri="{28A0092B-C50C-407E-A947-70E740481C1C}">
                <a14:useLocalDpi xmlns:a14="http://schemas.microsoft.com/office/drawing/2010/main" val="0"/>
              </a:ext>
            </a:extLst>
          </a:blip>
          <a:srcRect l="74755"/>
          <a:stretch/>
        </p:blipFill>
        <p:spPr>
          <a:xfrm>
            <a:off x="8229600" y="6369694"/>
            <a:ext cx="461682" cy="425592"/>
          </a:xfrm>
          <a:prstGeom prst="rect">
            <a:avLst/>
          </a:prstGeom>
        </p:spPr>
      </p:pic>
    </p:spTree>
    <p:extLst>
      <p:ext uri="{BB962C8B-B14F-4D97-AF65-F5344CB8AC3E}">
        <p14:creationId xmlns:p14="http://schemas.microsoft.com/office/powerpoint/2010/main" val="372306233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8" r:id="rId12"/>
    <p:sldLayoutId id="2147483752" r:id="rId13"/>
    <p:sldLayoutId id="2147483686" r:id="rId14"/>
    <p:sldLayoutId id="2147483687" r:id="rId15"/>
    <p:sldLayoutId id="2147483688" r:id="rId16"/>
    <p:sldLayoutId id="2147483689" r:id="rId17"/>
    <p:sldLayoutId id="2147483690" r:id="rId18"/>
    <p:sldLayoutId id="2147483691" r:id="rId19"/>
    <p:sldLayoutId id="2147483695" r:id="rId20"/>
    <p:sldLayoutId id="2147483696" r:id="rId21"/>
    <p:sldLayoutId id="2147483693" r:id="rId22"/>
    <p:sldLayoutId id="2147483694" r:id="rId23"/>
    <p:sldLayoutId id="2147483698" r:id="rId24"/>
    <p:sldLayoutId id="2147483699" r:id="rId25"/>
    <p:sldLayoutId id="2147483704" r:id="rId26"/>
    <p:sldLayoutId id="2147483705" r:id="rId27"/>
    <p:sldLayoutId id="2147483707" r:id="rId28"/>
    <p:sldLayoutId id="2147483708" r:id="rId29"/>
    <p:sldLayoutId id="2147483680" r:id="rId30"/>
    <p:sldLayoutId id="2147483700" r:id="rId31"/>
    <p:sldLayoutId id="2147483702" r:id="rId32"/>
    <p:sldLayoutId id="2147483711" r:id="rId33"/>
    <p:sldLayoutId id="2147483831" r:id="rId34"/>
    <p:sldLayoutId id="2147483832" r:id="rId35"/>
    <p:sldLayoutId id="2147483834" r:id="rId36"/>
    <p:sldLayoutId id="2147483837" r:id="rId37"/>
    <p:sldLayoutId id="2147483838" r:id="rId3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pos="288" userDrawn="1">
          <p15:clr>
            <a:srgbClr val="F26B43"/>
          </p15:clr>
        </p15:guide>
        <p15:guide id="4" pos="5472" userDrawn="1">
          <p15:clr>
            <a:srgbClr val="F26B43"/>
          </p15:clr>
        </p15:guide>
        <p15:guide id="5" orient="horz" pos="3984" userDrawn="1">
          <p15:clr>
            <a:srgbClr val="F26B43"/>
          </p15:clr>
        </p15:guide>
        <p15:guide id="6" orient="horz" pos="336" userDrawn="1">
          <p15:clr>
            <a:srgbClr val="F26B43"/>
          </p15:clr>
        </p15:guide>
        <p15:guide id="7" orient="horz" pos="864" userDrawn="1">
          <p15:clr>
            <a:srgbClr val="F26B43"/>
          </p15:clr>
        </p15:guide>
        <p15:guide id="8" orient="horz" pos="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9b66bca33e_0_419"/>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9b66bca33e_0_419"/>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g9b66bca33e_0_4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g9b66bca33e_0_4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g9b66bca33e_0_4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66293"/>
      </p:ext>
    </p:extLst>
  </p:cSld>
  <p:clrMap bg1="lt1" tx1="dk1" bg2="dk2" tx2="lt2" accent1="accent1" accent2="accent2" accent3="accent3" accent4="accent4" accent5="accent5" accent6="accent6" hlink="hlink" folHlink="folHlink"/>
  <p:sldLayoutIdLst>
    <p:sldLayoutId id="2147483755" r:id="rId1"/>
    <p:sldLayoutId id="2147483789"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835" r:id="rId34"/>
    <p:sldLayoutId id="2147483836" r:id="rId35"/>
    <p:sldLayoutId id="2147483839" r:id="rId36"/>
    <p:sldLayoutId id="2147484046" r:id="rId37"/>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9b66bca33e_0_419"/>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g9b66bca33e_0_419"/>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g9b66bca33e_0_419"/>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9" name="Google Shape;9;g9b66bca33e_0_419"/>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10" name="Google Shape;10;g9b66bca33e_0_419"/>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861212"/>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228602"/>
            <a:ext cx="8801100" cy="766823"/>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360449"/>
            <a:ext cx="8801100" cy="450397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6629402"/>
            <a:ext cx="550592" cy="243652"/>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50" y="6664124"/>
            <a:ext cx="5673297" cy="206104"/>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smtClean="0">
                <a:latin typeface="Palatino Linotype" panose="02040502050505030304" pitchFamily="18" charset="0"/>
              </a:rPr>
              <a:t>©2021 Girl Scouts of the USA. All Rights Reserved.  Not for public distribution.</a:t>
            </a:r>
            <a:endParaRPr lang="en-US">
              <a:latin typeface="Palatino Linotype" panose="02040502050505030304" pitchFamily="18" charset="0"/>
            </a:endParaRPr>
          </a:p>
        </p:txBody>
      </p:sp>
      <p:sp>
        <p:nvSpPr>
          <p:cNvPr id="4" name="TextBox 3">
            <a:extLst>
              <a:ext uri="{FF2B5EF4-FFF2-40B4-BE49-F238E27FC236}">
                <a16:creationId xmlns:a16="http://schemas.microsoft.com/office/drawing/2014/main" id="{6B21471B-E266-9D42-B85E-45D0FAD1350B}"/>
              </a:ext>
            </a:extLst>
          </p:cNvPr>
          <p:cNvSpPr txBox="1"/>
          <p:nvPr/>
        </p:nvSpPr>
        <p:spPr>
          <a:xfrm>
            <a:off x="4064924" y="6979924"/>
            <a:ext cx="1130531" cy="241069"/>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Girl Scout Text Book" panose="02020003000000000000" pitchFamily="18" charset="0"/>
              </a:rPr>
              <a:t>5/27/21 Update</a:t>
            </a:r>
          </a:p>
        </p:txBody>
      </p:sp>
      <p:sp>
        <p:nvSpPr>
          <p:cNvPr id="7" name="TextBox 6">
            <a:extLst>
              <a:ext uri="{FF2B5EF4-FFF2-40B4-BE49-F238E27FC236}">
                <a16:creationId xmlns:a16="http://schemas.microsoft.com/office/drawing/2014/main" id="{6B21471B-E266-9D42-B85E-45D0FAD1350B}"/>
              </a:ext>
            </a:extLst>
          </p:cNvPr>
          <p:cNvSpPr txBox="1"/>
          <p:nvPr userDrawn="1"/>
        </p:nvSpPr>
        <p:spPr>
          <a:xfrm>
            <a:off x="4064924" y="6979924"/>
            <a:ext cx="1130531" cy="241069"/>
          </a:xfrm>
          <a:prstGeom prst="rect">
            <a:avLst/>
          </a:prstGeom>
          <a:noFill/>
          <a:ln>
            <a:noFill/>
          </a:ln>
        </p:spPr>
        <p:txBody>
          <a:bodyPr vert="horz" wrap="square" lIns="91440" tIns="45720" rIns="91440" bIns="45720" rtlCol="0" anchor="ctr">
            <a:noAutofit/>
          </a:bodyPr>
          <a:lstStyle/>
          <a:p>
            <a:pPr algn="ctr"/>
            <a:r>
              <a:rPr lang="en-US" sz="800" b="0" i="0">
                <a:solidFill>
                  <a:schemeClr val="bg2"/>
                </a:solidFill>
                <a:latin typeface="Palatino Linotype" panose="02040502050505030304" pitchFamily="18" charset="0"/>
              </a:rPr>
              <a:t>5/27/21 Update</a:t>
            </a:r>
          </a:p>
        </p:txBody>
      </p:sp>
    </p:spTree>
    <p:extLst>
      <p:ext uri="{BB962C8B-B14F-4D97-AF65-F5344CB8AC3E}">
        <p14:creationId xmlns:p14="http://schemas.microsoft.com/office/powerpoint/2010/main" val="31561860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 id="2147483868" r:id="rId28"/>
    <p:sldLayoutId id="2147483869" r:id="rId29"/>
    <p:sldLayoutId id="2147483870" r:id="rId30"/>
    <p:sldLayoutId id="2147483871" r:id="rId31"/>
    <p:sldLayoutId id="2147483872" r:id="rId32"/>
    <p:sldLayoutId id="2147483873" r:id="rId33"/>
    <p:sldLayoutId id="2147483874" r:id="rId34"/>
    <p:sldLayoutId id="2147483875" r:id="rId35"/>
    <p:sldLayoutId id="2147483876" r:id="rId36"/>
    <p:sldLayoutId id="2147483877" r:id="rId37"/>
    <p:sldLayoutId id="2147483878" r:id="rId38"/>
    <p:sldLayoutId id="2147483879" r:id="rId39"/>
    <p:sldLayoutId id="2147483880" r:id="rId40"/>
    <p:sldLayoutId id="2147483881" r:id="rId41"/>
    <p:sldLayoutId id="2147483882" r:id="rId42"/>
    <p:sldLayoutId id="2147483883" r:id="rId43"/>
    <p:sldLayoutId id="2147483884" r:id="rId44"/>
    <p:sldLayoutId id="2147483885" r:id="rId45"/>
    <p:sldLayoutId id="2147483886" r:id="rId46"/>
    <p:sldLayoutId id="2147483887" r:id="rId47"/>
    <p:sldLayoutId id="2147483888" r:id="rId48"/>
    <p:sldLayoutId id="2147483889" r:id="rId49"/>
    <p:sldLayoutId id="2147483890" r:id="rId50"/>
    <p:sldLayoutId id="2147483891" r:id="rId51"/>
    <p:sldLayoutId id="2147483892" r:id="rId52"/>
    <p:sldLayoutId id="2147483893" r:id="rId53"/>
    <p:sldLayoutId id="2147483894" r:id="rId54"/>
    <p:sldLayoutId id="2147483895" r:id="rId55"/>
    <p:sldLayoutId id="2147483896" r:id="rId56"/>
    <p:sldLayoutId id="2147483897" r:id="rId57"/>
    <p:sldLayoutId id="2147483898" r:id="rId58"/>
    <p:sldLayoutId id="2147483899" r:id="rId59"/>
    <p:sldLayoutId id="2147483900" r:id="rId60"/>
    <p:sldLayoutId id="2147483901" r:id="rId61"/>
    <p:sldLayoutId id="2147483902" r:id="rId62"/>
    <p:sldLayoutId id="2147483903" r:id="rId63"/>
    <p:sldLayoutId id="2147483904" r:id="rId64"/>
    <p:sldLayoutId id="2147483905" r:id="rId65"/>
    <p:sldLayoutId id="2147483906" r:id="rId66"/>
    <p:sldLayoutId id="2147483907" r:id="rId67"/>
    <p:sldLayoutId id="2147483908" r:id="rId68"/>
    <p:sldLayoutId id="2147483909" r:id="rId69"/>
    <p:sldLayoutId id="2147483910" r:id="rId70"/>
    <p:sldLayoutId id="2147483911" r:id="rId71"/>
    <p:sldLayoutId id="2147483912" r:id="rId72"/>
    <p:sldLayoutId id="2147483913" r:id="rId73"/>
    <p:sldLayoutId id="2147483914" r:id="rId74"/>
    <p:sldLayoutId id="2147483915" r:id="rId75"/>
    <p:sldLayoutId id="2147483916" r:id="rId76"/>
    <p:sldLayoutId id="2147483917" r:id="rId77"/>
    <p:sldLayoutId id="2147483918" r:id="rId78"/>
    <p:sldLayoutId id="2147483919" r:id="rId79"/>
    <p:sldLayoutId id="2147483920" r:id="rId80"/>
    <p:sldLayoutId id="2147483921" r:id="rId81"/>
    <p:sldLayoutId id="2147483922" r:id="rId82"/>
    <p:sldLayoutId id="2147483923" r:id="rId83"/>
    <p:sldLayoutId id="2147483924" r:id="rId84"/>
    <p:sldLayoutId id="2147483925" r:id="rId85"/>
    <p:sldLayoutId id="2147483926" r:id="rId86"/>
    <p:sldLayoutId id="2147483927" r:id="rId87"/>
    <p:sldLayoutId id="2147483928" r:id="rId88"/>
    <p:sldLayoutId id="2147483929" r:id="rId89"/>
    <p:sldLayoutId id="2147483930" r:id="rId90"/>
    <p:sldLayoutId id="2147483931" r:id="rId91"/>
    <p:sldLayoutId id="2147483932" r:id="rId92"/>
    <p:sldLayoutId id="2147483933" r:id="rId93"/>
    <p:sldLayoutId id="2147483934" r:id="rId94"/>
    <p:sldLayoutId id="2147483935" r:id="rId95"/>
    <p:sldLayoutId id="2147483936" r:id="rId96"/>
    <p:sldLayoutId id="2147483937" r:id="rId97"/>
    <p:sldLayoutId id="2147483938" r:id="rId98"/>
    <p:sldLayoutId id="2147483939" r:id="rId99"/>
    <p:sldLayoutId id="2147483940" r:id="rId100"/>
    <p:sldLayoutId id="2147483941" r:id="rId101"/>
    <p:sldLayoutId id="2147483942" r:id="rId102"/>
    <p:sldLayoutId id="2147483943" r:id="rId103"/>
    <p:sldLayoutId id="2147483944" r:id="rId104"/>
    <p:sldLayoutId id="2147483945" r:id="rId105"/>
    <p:sldLayoutId id="2147483946" r:id="rId106"/>
    <p:sldLayoutId id="2147483947" r:id="rId107"/>
    <p:sldLayoutId id="2147483948" r:id="rId108"/>
    <p:sldLayoutId id="2147483949" r:id="rId109"/>
    <p:sldLayoutId id="2147483950" r:id="rId110"/>
    <p:sldLayoutId id="2147483951" r:id="rId111"/>
    <p:sldLayoutId id="2147483952" r:id="rId112"/>
    <p:sldLayoutId id="2147483953" r:id="rId113"/>
    <p:sldLayoutId id="2147483954" r:id="rId114"/>
    <p:sldLayoutId id="2147483955" r:id="rId115"/>
    <p:sldLayoutId id="2147483956" r:id="rId116"/>
    <p:sldLayoutId id="2147483957" r:id="rId117"/>
    <p:sldLayoutId id="2147483958" r:id="rId118"/>
    <p:sldLayoutId id="2147483959" r:id="rId119"/>
    <p:sldLayoutId id="2147483960" r:id="rId120"/>
    <p:sldLayoutId id="2147483961" r:id="rId121"/>
    <p:sldLayoutId id="2147483962" r:id="rId122"/>
    <p:sldLayoutId id="2147483963" r:id="rId123"/>
    <p:sldLayoutId id="2147483964" r:id="rId124"/>
    <p:sldLayoutId id="2147483965" r:id="rId125"/>
    <p:sldLayoutId id="2147483966" r:id="rId126"/>
    <p:sldLayoutId id="2147483967" r:id="rId127"/>
    <p:sldLayoutId id="2147483968" r:id="rId128"/>
    <p:sldLayoutId id="2147483969" r:id="rId129"/>
    <p:sldLayoutId id="2147483970" r:id="rId130"/>
    <p:sldLayoutId id="2147483971" r:id="rId131"/>
    <p:sldLayoutId id="2147483972" r:id="rId132"/>
    <p:sldLayoutId id="2147483973" r:id="rId133"/>
    <p:sldLayoutId id="2147483974" r:id="rId134"/>
    <p:sldLayoutId id="2147483975" r:id="rId135"/>
    <p:sldLayoutId id="2147483976" r:id="rId136"/>
    <p:sldLayoutId id="2147483977" r:id="rId137"/>
    <p:sldLayoutId id="2147483978" r:id="rId138"/>
    <p:sldLayoutId id="2147483979" r:id="rId139"/>
    <p:sldLayoutId id="2147483980" r:id="rId140"/>
    <p:sldLayoutId id="2147483981" r:id="rId141"/>
    <p:sldLayoutId id="2147483982" r:id="rId142"/>
    <p:sldLayoutId id="2147483983" r:id="rId143"/>
    <p:sldLayoutId id="2147483984" r:id="rId144"/>
    <p:sldLayoutId id="2147483985" r:id="rId145"/>
    <p:sldLayoutId id="2147483986" r:id="rId146"/>
    <p:sldLayoutId id="2147483987" r:id="rId147"/>
    <p:sldLayoutId id="2147483988" r:id="rId148"/>
    <p:sldLayoutId id="2147483989" r:id="rId149"/>
    <p:sldLayoutId id="2147483990" r:id="rId150"/>
    <p:sldLayoutId id="2147483991" r:id="rId151"/>
    <p:sldLayoutId id="2147483992" r:id="rId152"/>
    <p:sldLayoutId id="2147483993" r:id="rId153"/>
    <p:sldLayoutId id="2147483994" r:id="rId154"/>
    <p:sldLayoutId id="2147483995" r:id="rId155"/>
    <p:sldLayoutId id="2147483996" r:id="rId156"/>
    <p:sldLayoutId id="2147483997" r:id="rId157"/>
    <p:sldLayoutId id="2147483998" r:id="rId158"/>
    <p:sldLayoutId id="2147483999" r:id="rId159"/>
    <p:sldLayoutId id="2147484000" r:id="rId160"/>
    <p:sldLayoutId id="2147484001" r:id="rId161"/>
    <p:sldLayoutId id="2147484002" r:id="rId162"/>
    <p:sldLayoutId id="2147484003" r:id="rId163"/>
    <p:sldLayoutId id="2147484045" r:id="rId164"/>
  </p:sldLayoutIdLst>
  <p:transition>
    <p:fade/>
  </p:transition>
  <p:timing>
    <p:tnLst>
      <p:par>
        <p:cTn id="1" dur="indefinite" restart="never" nodeType="tmRoot"/>
      </p:par>
    </p:tnLst>
  </p:timing>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9" pos="120">
          <p15:clr>
            <a:srgbClr val="F26B43"/>
          </p15:clr>
        </p15:guide>
        <p15:guide id="30" pos="2880">
          <p15:clr>
            <a:srgbClr val="FDE53C"/>
          </p15:clr>
        </p15:guide>
        <p15:guide id="31" pos="5640">
          <p15:clr>
            <a:srgbClr val="F26B43"/>
          </p15:clr>
        </p15:guide>
        <p15:guide id="32" orient="horz" pos="1620">
          <p15:clr>
            <a:srgbClr val="FDE53C"/>
          </p15:clr>
        </p15:guide>
        <p15:guide id="33" orient="horz" pos="108">
          <p15:clr>
            <a:srgbClr val="F26B43"/>
          </p15:clr>
        </p15:guide>
        <p15:guide id="34" orient="horz" pos="3132">
          <p15:clr>
            <a:srgbClr val="F26B43"/>
          </p15:clr>
        </p15:guide>
        <p15:guide id="35" pos="2928">
          <p15:clr>
            <a:srgbClr val="F26B43"/>
          </p15:clr>
        </p15:guide>
        <p15:guide id="36" pos="2832">
          <p15:clr>
            <a:srgbClr val="F26B43"/>
          </p15:clr>
        </p15:guide>
        <p15:guide id="37" orient="horz" pos="432">
          <p15:clr>
            <a:srgbClr val="F26B43"/>
          </p15:clr>
        </p15:guide>
        <p15:guide id="38" orient="horz" pos="2808">
          <p15:clr>
            <a:srgbClr val="F26B43"/>
          </p15:clr>
        </p15:guide>
        <p15:guide id="39" pos="4320">
          <p15:clr>
            <a:srgbClr val="FDE53C"/>
          </p15:clr>
        </p15:guide>
        <p15:guide id="40" pos="1440">
          <p15:clr>
            <a:srgbClr val="FDE53C"/>
          </p15:clr>
        </p15:guide>
        <p15:guide id="41" pos="216">
          <p15:clr>
            <a:srgbClr val="F26B43"/>
          </p15:clr>
        </p15:guide>
        <p15:guide id="42" pos="4272">
          <p15:clr>
            <a:srgbClr val="F26B43"/>
          </p15:clr>
        </p15:guide>
        <p15:guide id="43" pos="4368">
          <p15:clr>
            <a:srgbClr val="F26B43"/>
          </p15:clr>
        </p15:guide>
        <p15:guide id="44" pos="5598">
          <p15:clr>
            <a:srgbClr val="F26B43"/>
          </p15:clr>
        </p15:guide>
        <p15:guide id="45" pos="2784">
          <p15:clr>
            <a:srgbClr val="F26B43"/>
          </p15:clr>
        </p15:guide>
        <p15:guide id="46" pos="1488">
          <p15:clr>
            <a:srgbClr val="F26B43"/>
          </p15:clr>
        </p15:guide>
        <p15:guide id="47" pos="1392">
          <p15:clr>
            <a:srgbClr val="F26B43"/>
          </p15:clr>
        </p15:guide>
        <p15:guide id="48" pos="168">
          <p15:clr>
            <a:srgbClr val="F26B43"/>
          </p15:clr>
        </p15:guide>
        <p15:guide id="49" orient="horz" pos="1566">
          <p15:clr>
            <a:srgbClr val="F26B43"/>
          </p15:clr>
        </p15:guide>
        <p15:guide id="50" orient="horz" pos="162">
          <p15:clr>
            <a:srgbClr val="F26B43"/>
          </p15:clr>
        </p15:guide>
        <p15:guide id="51" orient="horz" pos="3078">
          <p15:clr>
            <a:srgbClr val="F26B43"/>
          </p15:clr>
        </p15:guide>
        <p15:guide id="52" orient="horz" pos="1674">
          <p15:clr>
            <a:srgbClr val="F26B43"/>
          </p15:clr>
        </p15:guide>
        <p15:guide id="53" orient="horz" pos="228">
          <p15:clr>
            <a:srgbClr val="F26B43"/>
          </p15:clr>
        </p15:guide>
        <p15:guide id="54" pos="5544">
          <p15:clr>
            <a:srgbClr val="F26B43"/>
          </p15:clr>
        </p15:guide>
        <p15:guide id="55" pos="2980">
          <p15:clr>
            <a:srgbClr val="F26B43"/>
          </p15:clr>
        </p15:guide>
        <p15:guide id="56"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E0543F-A9AB-4586-8976-19CE157F99F5}" type="datetimeFigureOut">
              <a:rPr lang="en-US" smtClean="0"/>
              <a:t>11/30/2022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45CE6C-8E64-4911-B63F-D7E7D98AA6DB}" type="slidenum">
              <a:rPr lang="en-US" smtClean="0"/>
              <a:t>‹#›</a:t>
            </a:fld>
            <a:endParaRPr lang="en-US" dirty="0"/>
          </a:p>
        </p:txBody>
      </p:sp>
      <p:sp>
        <p:nvSpPr>
          <p:cNvPr id="7" name="TextBox 6">
            <a:extLst>
              <a:ext uri="{FF2B5EF4-FFF2-40B4-BE49-F238E27FC236}">
                <a16:creationId xmlns:a16="http://schemas.microsoft.com/office/drawing/2014/main" id="{3A58E82D-EA4B-4C3E-AECE-E859315A26E2}"/>
              </a:ext>
            </a:extLst>
          </p:cNvPr>
          <p:cNvSpPr txBox="1"/>
          <p:nvPr userDrawn="1"/>
        </p:nvSpPr>
        <p:spPr>
          <a:xfrm>
            <a:off x="8686800" y="6444985"/>
            <a:ext cx="457199" cy="230832"/>
          </a:xfrm>
          <a:prstGeom prst="rect">
            <a:avLst/>
          </a:prstGeom>
          <a:noFill/>
        </p:spPr>
        <p:txBody>
          <a:bodyPr wrap="square" rtlCol="0">
            <a:spAutoFit/>
          </a:bodyPr>
          <a:lstStyle/>
          <a:p>
            <a:pPr algn="ctr"/>
            <a:fld id="{330756DC-0C90-4A7B-9334-3B9BE024B8D3}" type="slidenum">
              <a:rPr lang="en-CA" sz="900" smtClean="0">
                <a:solidFill>
                  <a:schemeClr val="accent2"/>
                </a:solidFill>
              </a:rPr>
              <a:pPr algn="ctr"/>
              <a:t>‹#›</a:t>
            </a:fld>
            <a:endParaRPr lang="en-CA" sz="900" dirty="0">
              <a:solidFill>
                <a:schemeClr val="accent2"/>
              </a:solidFill>
            </a:endParaRPr>
          </a:p>
        </p:txBody>
      </p:sp>
      <p:sp>
        <p:nvSpPr>
          <p:cNvPr id="8" name="TextBox 7">
            <a:extLst>
              <a:ext uri="{FF2B5EF4-FFF2-40B4-BE49-F238E27FC236}">
                <a16:creationId xmlns:a16="http://schemas.microsoft.com/office/drawing/2014/main" id="{95B1D3D7-6628-41C4-A10D-BF942CA65507}"/>
              </a:ext>
            </a:extLst>
          </p:cNvPr>
          <p:cNvSpPr txBox="1"/>
          <p:nvPr userDrawn="1"/>
        </p:nvSpPr>
        <p:spPr>
          <a:xfrm>
            <a:off x="457204" y="6474768"/>
            <a:ext cx="3427541" cy="215444"/>
          </a:xfrm>
          <a:prstGeom prst="rect">
            <a:avLst/>
          </a:prstGeom>
          <a:noFill/>
        </p:spPr>
        <p:txBody>
          <a:bodyPr wrap="none" rtlCol="0">
            <a:spAutoFit/>
          </a:bodyPr>
          <a:lstStyle/>
          <a:p>
            <a:r>
              <a:rPr lang="en-CA" sz="800" dirty="0">
                <a:solidFill>
                  <a:schemeClr val="bg1">
                    <a:lumMod val="65000"/>
                  </a:schemeClr>
                </a:solidFill>
                <a:latin typeface="+mn-lt"/>
              </a:rPr>
              <a:t>Confidential: For internal use only / Confidentiel : Réservé à l'usage interne</a:t>
            </a:r>
          </a:p>
        </p:txBody>
      </p:sp>
      <p:pic>
        <p:nvPicPr>
          <p:cNvPr id="9" name="Picture 8"/>
          <p:cNvPicPr>
            <a:picLocks noChangeAspect="1"/>
          </p:cNvPicPr>
          <p:nvPr userDrawn="1"/>
        </p:nvPicPr>
        <p:blipFill rotWithShape="1">
          <a:blip r:embed="rId42" cstate="print">
            <a:extLst>
              <a:ext uri="{28A0092B-C50C-407E-A947-70E740481C1C}">
                <a14:useLocalDpi xmlns:a14="http://schemas.microsoft.com/office/drawing/2010/main" val="0"/>
              </a:ext>
            </a:extLst>
          </a:blip>
          <a:srcRect l="74755"/>
          <a:stretch/>
        </p:blipFill>
        <p:spPr>
          <a:xfrm>
            <a:off x="8229600" y="6369694"/>
            <a:ext cx="461682" cy="425592"/>
          </a:xfrm>
          <a:prstGeom prst="rect">
            <a:avLst/>
          </a:prstGeom>
        </p:spPr>
      </p:pic>
    </p:spTree>
    <p:extLst>
      <p:ext uri="{BB962C8B-B14F-4D97-AF65-F5344CB8AC3E}">
        <p14:creationId xmlns:p14="http://schemas.microsoft.com/office/powerpoint/2010/main" val="283790313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2160">
          <p15:clr>
            <a:srgbClr val="F26B43"/>
          </p15:clr>
        </p15:guide>
        <p15:guide id="3" pos="288">
          <p15:clr>
            <a:srgbClr val="F26B43"/>
          </p15:clr>
        </p15:guide>
        <p15:guide id="4" pos="5472">
          <p15:clr>
            <a:srgbClr val="F26B43"/>
          </p15:clr>
        </p15:guide>
        <p15:guide id="5" orient="horz" pos="3984">
          <p15:clr>
            <a:srgbClr val="F26B43"/>
          </p15:clr>
        </p15:guide>
        <p15:guide id="6" orient="horz" pos="336">
          <p15:clr>
            <a:srgbClr val="F26B43"/>
          </p15:clr>
        </p15:guide>
        <p15:guide id="7" orient="horz" pos="864">
          <p15:clr>
            <a:srgbClr val="F26B43"/>
          </p15:clr>
        </p15:guide>
        <p15:guide id="8" orient="horz" pos="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119.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76.xml"/><Relationship Id="rId4" Type="http://schemas.openxmlformats.org/officeDocument/2006/relationships/image" Target="../media/image15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15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https://linkprotect.cudasvc.com/url?a=https%3a%2f%2fmcusercontent.com%2f6c01d2da2614051af2802f42a%2fimages%2f42b688e0-a35c-fed3-f963-b82dbfb67dcb.png&amp;c=E,1,hOKeJyYH54xDMmRMCtr81ef1fBeOuzUe_WmrteYBgYuxMHMF2Y10AiO5kMkyvixrPqubwNjGuN5Vy_GuYsLiP_yOPCd8_SMpEDHUZDbRcelkCnwo-2pgiU_J7g,,&amp;typo=1" TargetMode="External"/><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13.xml"/><Relationship Id="rId1" Type="http://schemas.openxmlformats.org/officeDocument/2006/relationships/slideLayout" Target="../slideLayouts/slideLayout210.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158.jpg"/><Relationship Id="rId10" Type="http://schemas.openxmlformats.org/officeDocument/2006/relationships/image" Target="../media/image163.png"/><Relationship Id="rId4" Type="http://schemas.openxmlformats.org/officeDocument/2006/relationships/image" Target="../media/image157.jpeg"/><Relationship Id="rId9" Type="http://schemas.openxmlformats.org/officeDocument/2006/relationships/image" Target="../media/image16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xml"/><Relationship Id="rId1" Type="http://schemas.openxmlformats.org/officeDocument/2006/relationships/slideLayout" Target="../slideLayouts/slideLayout210.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xml"/><Relationship Id="rId1" Type="http://schemas.openxmlformats.org/officeDocument/2006/relationships/slideLayout" Target="../slideLayouts/slideLayout210.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xml"/><Relationship Id="rId1" Type="http://schemas.openxmlformats.org/officeDocument/2006/relationships/slideLayout" Target="../slideLayouts/slideLayout277.xml"/><Relationship Id="rId4" Type="http://schemas.openxmlformats.org/officeDocument/2006/relationships/image" Target="../media/image175.png"/></Relationships>
</file>

<file path=ppt/slides/_rels/slide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16.xml"/><Relationship Id="rId4" Type="http://schemas.openxmlformats.org/officeDocument/2006/relationships/image" Target="../media/image178.png"/></Relationships>
</file>

<file path=ppt/slides/_rels/slide2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png"/></Relationships>
</file>

<file path=ppt/slides/_rels/slide2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hyperlink" Target="http://www.abcsmartcookies.com/resources" TargetMode="External"/><Relationship Id="rId5" Type="http://schemas.openxmlformats.org/officeDocument/2006/relationships/image" Target="../media/image190.jpg"/><Relationship Id="rId4" Type="http://schemas.openxmlformats.org/officeDocument/2006/relationships/image" Target="../media/image189.png"/></Relationships>
</file>

<file path=ppt/slides/_rels/slide2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65.xml"/><Relationship Id="rId4" Type="http://schemas.openxmlformats.org/officeDocument/2006/relationships/image" Target="../media/image194.png"/></Relationships>
</file>

<file path=ppt/slides/_rels/slide3.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3.jpg"/></Relationships>
</file>

<file path=ppt/slides/_rels/slide30.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3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127.jpe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image" Target="../media/image206.jpeg"/><Relationship Id="rId5" Type="http://schemas.openxmlformats.org/officeDocument/2006/relationships/image" Target="../media/image205.png"/><Relationship Id="rId4" Type="http://schemas.openxmlformats.org/officeDocument/2006/relationships/image" Target="../media/image204.png"/></Relationships>
</file>

<file path=ppt/slides/_rels/slide4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08.png"/></Relationships>
</file>

<file path=ppt/slides/_rels/slide4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77.png"/><Relationship Id="rId1" Type="http://schemas.openxmlformats.org/officeDocument/2006/relationships/slideLayout" Target="../slideLayouts/slideLayout101.xml"/><Relationship Id="rId4" Type="http://schemas.openxmlformats.org/officeDocument/2006/relationships/image" Target="../media/image213.png"/></Relationships>
</file>

<file path=ppt/slides/_rels/slide4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42.xml"/><Relationship Id="rId1" Type="http://schemas.openxmlformats.org/officeDocument/2006/relationships/slideLayout" Target="../slideLayouts/slideLayout39.xml"/><Relationship Id="rId5" Type="http://schemas.openxmlformats.org/officeDocument/2006/relationships/image" Target="../media/image216.png"/><Relationship Id="rId4" Type="http://schemas.openxmlformats.org/officeDocument/2006/relationships/image" Target="../media/image215.png"/></Relationships>
</file>

<file path=ppt/slides/_rels/slide5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01.xml"/><Relationship Id="rId4" Type="http://schemas.openxmlformats.org/officeDocument/2006/relationships/image" Target="../media/image2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21.jp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221.jpeg"/></Relationships>
</file>

<file path=ppt/slides/_rels/slide56.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notesSlide" Target="../notesSlides/notesSlide46.xml"/><Relationship Id="rId1" Type="http://schemas.openxmlformats.org/officeDocument/2006/relationships/slideLayout" Target="../slideLayouts/slideLayout59.xml"/><Relationship Id="rId4" Type="http://schemas.openxmlformats.org/officeDocument/2006/relationships/image" Target="../media/image223.jpeg"/></Relationships>
</file>

<file path=ppt/slides/_rels/slide57.xml.rels><?xml version="1.0" encoding="UTF-8" standalone="yes"?>
<Relationships xmlns="http://schemas.openxmlformats.org/package/2006/relationships"><Relationship Id="rId3" Type="http://schemas.openxmlformats.org/officeDocument/2006/relationships/hyperlink" Target="https://www.facebook.com/abcbakers/" TargetMode="External"/><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hyperlink" Target="https://abcsmartcookies.com/resources/" TargetMode="External"/><Relationship Id="rId5" Type="http://schemas.openxmlformats.org/officeDocument/2006/relationships/hyperlink" Target="https://www.youtube.com/user/ABCCouncils" TargetMode="External"/><Relationship Id="rId4" Type="http://schemas.openxmlformats.org/officeDocument/2006/relationships/hyperlink" Target="http://www.abcsmartcookies.com/cookies"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s://www.flickr.com/photos/abcbakersvolunteergallery/albums" TargetMode="External"/><Relationship Id="rId7" Type="http://schemas.openxmlformats.org/officeDocument/2006/relationships/image" Target="../media/image225.jpg"/><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image" Target="../media/image224.png"/><Relationship Id="rId5" Type="http://schemas.openxmlformats.org/officeDocument/2006/relationships/hyperlink" Target="https://www.youtube.com/user/ABCCouncils" TargetMode="External"/><Relationship Id="rId4" Type="http://schemas.openxmlformats.org/officeDocument/2006/relationships/hyperlink" Target="mailto:ABCSmartCookieTech@hearthsidefoods.com" TargetMode="External"/><Relationship Id="rId9" Type="http://schemas.openxmlformats.org/officeDocument/2006/relationships/image" Target="../media/image227.png"/></Relationships>
</file>

<file path=ppt/slides/_rels/slide59.xml.rels><?xml version="1.0" encoding="UTF-8" standalone="yes"?>
<Relationships xmlns="http://schemas.openxmlformats.org/package/2006/relationships"><Relationship Id="rId8" Type="http://schemas.openxmlformats.org/officeDocument/2006/relationships/image" Target="../media/image232.jpeg"/><Relationship Id="rId13" Type="http://schemas.openxmlformats.org/officeDocument/2006/relationships/image" Target="../media/image237.jpeg"/><Relationship Id="rId3" Type="http://schemas.openxmlformats.org/officeDocument/2006/relationships/hyperlink" Target="https://www.flickr.com/photos/abcbakersvolunteergallery/albums" TargetMode="External"/><Relationship Id="rId7" Type="http://schemas.openxmlformats.org/officeDocument/2006/relationships/image" Target="../media/image231.png"/><Relationship Id="rId12" Type="http://schemas.openxmlformats.org/officeDocument/2006/relationships/image" Target="../media/image236.jpe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230.jpeg"/><Relationship Id="rId11" Type="http://schemas.openxmlformats.org/officeDocument/2006/relationships/image" Target="../media/image235.jpeg"/><Relationship Id="rId5" Type="http://schemas.openxmlformats.org/officeDocument/2006/relationships/image" Target="../media/image229.jpeg"/><Relationship Id="rId15" Type="http://schemas.openxmlformats.org/officeDocument/2006/relationships/image" Target="../media/image239.jpeg"/><Relationship Id="rId10" Type="http://schemas.openxmlformats.org/officeDocument/2006/relationships/image" Target="../media/image234.jpeg"/><Relationship Id="rId4" Type="http://schemas.openxmlformats.org/officeDocument/2006/relationships/image" Target="../media/image228.jpeg"/><Relationship Id="rId9" Type="http://schemas.openxmlformats.org/officeDocument/2006/relationships/image" Target="../media/image233.jpeg"/><Relationship Id="rId14" Type="http://schemas.openxmlformats.org/officeDocument/2006/relationships/image" Target="../media/image238.jpeg"/></Relationships>
</file>

<file path=ppt/slides/_rels/slide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xml"/><Relationship Id="rId1" Type="http://schemas.openxmlformats.org/officeDocument/2006/relationships/slideLayout" Target="../slideLayouts/slideLayout210.xml"/><Relationship Id="rId5" Type="http://schemas.openxmlformats.org/officeDocument/2006/relationships/image" Target="../media/image144.png"/><Relationship Id="rId4" Type="http://schemas.openxmlformats.org/officeDocument/2006/relationships/image" Target="../media/image143.png"/></Relationships>
</file>

<file path=ppt/slides/_rels/slide60.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hyperlink" Target="mailto:ABCSmartCookieTech@hearthsidefoods.com" TargetMode="External"/><Relationship Id="rId7" Type="http://schemas.openxmlformats.org/officeDocument/2006/relationships/image" Target="../media/image240.jpg"/><Relationship Id="rId2" Type="http://schemas.openxmlformats.org/officeDocument/2006/relationships/notesSlide" Target="../notesSlides/notesSlide50.xml"/><Relationship Id="rId1" Type="http://schemas.openxmlformats.org/officeDocument/2006/relationships/slideLayout" Target="../slideLayouts/slideLayout75.xml"/><Relationship Id="rId6" Type="http://schemas.openxmlformats.org/officeDocument/2006/relationships/hyperlink" Target="mailto:customercare@gswny.org" TargetMode="External"/><Relationship Id="rId5" Type="http://schemas.openxmlformats.org/officeDocument/2006/relationships/hyperlink" Target="mailto:ABCSmartCookieBakers@hearthsidefoods.com" TargetMode="External"/><Relationship Id="rId4" Type="http://schemas.openxmlformats.org/officeDocument/2006/relationships/hyperlink" Target="https://abcbakers.com/faq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xml"/><Relationship Id="rId1" Type="http://schemas.openxmlformats.org/officeDocument/2006/relationships/slideLayout" Target="../slideLayouts/slideLayout210.xml"/><Relationship Id="rId5" Type="http://schemas.openxmlformats.org/officeDocument/2006/relationships/image" Target="../media/image147.png"/><Relationship Id="rId4"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5.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xml"/><Relationship Id="rId1" Type="http://schemas.openxmlformats.org/officeDocument/2006/relationships/slideLayout" Target="../slideLayouts/slideLayout73.xml"/><Relationship Id="rId4" Type="http://schemas.openxmlformats.org/officeDocument/2006/relationships/image" Target="../media/image1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4537"/>
            <a:ext cx="9144000" cy="4573463"/>
          </a:xfrm>
          <a:prstGeom prst="rect">
            <a:avLst/>
          </a:prstGeom>
        </p:spPr>
      </p:pic>
      <p:sp>
        <p:nvSpPr>
          <p:cNvPr id="3" name="TextBox 2"/>
          <p:cNvSpPr txBox="1"/>
          <p:nvPr/>
        </p:nvSpPr>
        <p:spPr>
          <a:xfrm>
            <a:off x="1828800" y="3200400"/>
            <a:ext cx="767027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rPr>
              <a:t>2023</a:t>
            </a:r>
            <a:r>
              <a:rPr kumimoji="0" lang="en-US" sz="4800" b="0" i="0" u="none" strike="noStrike" kern="0" cap="none" spc="0" normalizeH="0" noProof="0" dirty="0" smtClean="0">
                <a:ln>
                  <a:noFill/>
                </a:ln>
                <a:solidFill>
                  <a:srgbClr val="000000"/>
                </a:solidFill>
                <a:effectLst/>
                <a:uLnTx/>
                <a:uFillTx/>
                <a:latin typeface="Georgia" panose="02040502050405020303" pitchFamily="18" charset="0"/>
                <a:cs typeface="Arial"/>
                <a:sym typeface="Arial"/>
              </a:rPr>
              <a:t> Cookie Program  Troop Training</a:t>
            </a:r>
            <a:endParaRPr kumimoji="0" lang="en-US" sz="4800" b="0" i="0" u="none" strike="noStrike" kern="0" cap="none" spc="0" normalizeH="0" baseline="0" noProof="0" dirty="0" smtClean="0">
              <a:ln>
                <a:noFill/>
              </a:ln>
              <a:solidFill>
                <a:srgbClr val="000000"/>
              </a:solidFill>
              <a:effectLst/>
              <a:uLnTx/>
              <a:uFillTx/>
              <a:latin typeface="Georgia" panose="02040502050405020303" pitchFamily="18" charset="0"/>
              <a:cs typeface="Arial"/>
              <a:sym typeface="Arial"/>
            </a:endParaRPr>
          </a:p>
        </p:txBody>
      </p:sp>
      <p:pic>
        <p:nvPicPr>
          <p:cNvPr id="4" name="Picture 1" descr="HFS LOGO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4270"/>
          <a:stretch/>
        </p:blipFill>
        <p:spPr bwMode="auto">
          <a:xfrm>
            <a:off x="6944534" y="60385"/>
            <a:ext cx="1759519" cy="104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318582"/>
            <a:ext cx="4066040" cy="1652019"/>
          </a:xfrm>
          <a:prstGeom prst="rect">
            <a:avLst/>
          </a:prstGeom>
        </p:spPr>
      </p:pic>
    </p:spTree>
    <p:extLst>
      <p:ext uri="{BB962C8B-B14F-4D97-AF65-F5344CB8AC3E}">
        <p14:creationId xmlns:p14="http://schemas.microsoft.com/office/powerpoint/2010/main" val="146989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C51144-14E4-164D-9886-03F2F7BA7883}"/>
              </a:ext>
            </a:extLst>
          </p:cNvPr>
          <p:cNvSpPr/>
          <p:nvPr/>
        </p:nvSpPr>
        <p:spPr>
          <a:xfrm>
            <a:off x="525115" y="1475500"/>
            <a:ext cx="8618885" cy="2410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51AA75F-0A55-FE45-BD9A-FE08D3082676}"/>
              </a:ext>
            </a:extLst>
          </p:cNvPr>
          <p:cNvSpPr txBox="1">
            <a:spLocks/>
          </p:cNvSpPr>
          <p:nvPr/>
        </p:nvSpPr>
        <p:spPr>
          <a:xfrm>
            <a:off x="1164839" y="1187776"/>
            <a:ext cx="6866285" cy="1897354"/>
          </a:xfrm>
          <a:prstGeom prst="rect">
            <a:avLst/>
          </a:prstGeom>
        </p:spPr>
        <p:txBody>
          <a:bodyPr vert="horz" lIns="91440" tIns="45720" rIns="91440" bIns="45720" rtlCol="0" anchor="ctr">
            <a:noAutofit/>
          </a:bodyPr>
          <a:lstStyle>
            <a:lvl1pPr eaLnBrk="1" hangingPunct="1">
              <a:defRPr sz="3600" b="1" i="0">
                <a:solidFill>
                  <a:schemeClr val="accent1"/>
                </a:solidFill>
                <a:latin typeface="Franklin Gothic Demi Cond" panose="020B0603020102020204" pitchFamily="34" charset="0"/>
                <a:ea typeface="+mj-ea"/>
                <a:cs typeface="+mj-cs"/>
              </a:defRPr>
            </a:lvl1pPr>
          </a:lstStyle>
          <a:p>
            <a:pPr algn="ctr" defTabSz="914400">
              <a:lnSpc>
                <a:spcPts val="2000"/>
              </a:lnSpc>
            </a:pPr>
            <a:r>
              <a:rPr lang="en-US" sz="2400" b="0" kern="0" dirty="0" smtClean="0">
                <a:solidFill>
                  <a:schemeClr val="tx1"/>
                </a:solidFill>
                <a:latin typeface="Georgia" panose="02040502050405020303" pitchFamily="18" charset="0"/>
                <a:ea typeface="Microsoft Sans Serif" panose="020B0604020202020204" pitchFamily="34" charset="0"/>
                <a:cs typeface="Microsoft Sans Serif" panose="020B0604020202020204" pitchFamily="34" charset="0"/>
              </a:rPr>
              <a:t>The first ever online-only Girl Scout cookie*</a:t>
            </a:r>
            <a:endParaRPr lang="en-US" sz="2200" b="0" kern="0" dirty="0">
              <a:solidFill>
                <a:schemeClr val="tx1"/>
              </a:solidFill>
              <a:latin typeface="Georgia" panose="02040502050405020303" pitchFamily="18" charset="0"/>
              <a:ea typeface="Microsoft Sans Serif" panose="020B0604020202020204" pitchFamily="34" charset="0"/>
              <a:cs typeface="Microsoft Sans Serif" panose="020B0604020202020204" pitchFamily="34" charset="0"/>
            </a:endParaRPr>
          </a:p>
          <a:p>
            <a:pPr algn="ctr" defTabSz="914400">
              <a:lnSpc>
                <a:spcPts val="2000"/>
              </a:lnSpc>
            </a:pPr>
            <a:r>
              <a:rPr lang="en-US" sz="1800" b="0" kern="0" dirty="0" smtClean="0">
                <a:solidFill>
                  <a:schemeClr val="tx1">
                    <a:lumMod val="50000"/>
                    <a:lumOff val="50000"/>
                  </a:schemeClr>
                </a:solidFill>
                <a:latin typeface="Georgia" panose="02040502050405020303" pitchFamily="18" charset="0"/>
                <a:ea typeface="Microsoft Sans Serif" panose="020B0604020202020204" pitchFamily="34" charset="0"/>
                <a:cs typeface="Microsoft Sans Serif" panose="020B0604020202020204" pitchFamily="34" charset="0"/>
              </a:rPr>
              <a:t>Thin, crispy cookies infused with raspberry flavor, dipped in chocolaty coating </a:t>
            </a:r>
            <a:endParaRPr lang="en-US" sz="1800" b="0" kern="0" dirty="0">
              <a:solidFill>
                <a:schemeClr val="tx1">
                  <a:lumMod val="50000"/>
                  <a:lumOff val="50000"/>
                </a:schemeClr>
              </a:solidFill>
              <a:latin typeface="Georgia" panose="02040502050405020303" pitchFamily="18" charset="0"/>
              <a:ea typeface="Microsoft Sans Serif" panose="020B0604020202020204" pitchFamily="34" charset="0"/>
              <a:cs typeface="Microsoft Sans Serif" panose="020B0604020202020204" pitchFamily="34" charset="0"/>
            </a:endParaRPr>
          </a:p>
        </p:txBody>
      </p:sp>
      <p:sp>
        <p:nvSpPr>
          <p:cNvPr id="3" name="TextBox 2"/>
          <p:cNvSpPr txBox="1"/>
          <p:nvPr/>
        </p:nvSpPr>
        <p:spPr>
          <a:xfrm>
            <a:off x="609600" y="5732749"/>
            <a:ext cx="4572000" cy="646331"/>
          </a:xfrm>
          <a:prstGeom prst="rect">
            <a:avLst/>
          </a:prstGeom>
          <a:noFill/>
        </p:spPr>
        <p:txBody>
          <a:bodyPr wrap="square" rtlCol="0">
            <a:spAutoFit/>
          </a:bodyPr>
          <a:lstStyle/>
          <a:p>
            <a:pPr marL="228600" indent="-228600"/>
            <a:r>
              <a:rPr lang="en-US" dirty="0" smtClean="0">
                <a:latin typeface="Georgia" panose="02040502050405020303" pitchFamily="18" charset="0"/>
              </a:rPr>
              <a:t>*</a:t>
            </a:r>
            <a:r>
              <a:rPr lang="en-US" dirty="0">
                <a:latin typeface="Georgia" panose="02040502050405020303" pitchFamily="18" charset="0"/>
              </a:rPr>
              <a:t>A</a:t>
            </a:r>
            <a:r>
              <a:rPr lang="en-US" dirty="0" smtClean="0">
                <a:latin typeface="Georgia" panose="02040502050405020303" pitchFamily="18" charset="0"/>
              </a:rPr>
              <a:t>vailable online only to be direct shipped to consumers</a:t>
            </a:r>
            <a:endParaRPr lang="en-US" dirty="0">
              <a:latin typeface="Georgia" panose="02040502050405020303" pitchFamily="18" charset="0"/>
            </a:endParaRPr>
          </a:p>
        </p:txBody>
      </p:sp>
      <p:sp>
        <p:nvSpPr>
          <p:cNvPr id="8" name="Title 6"/>
          <p:cNvSpPr txBox="1">
            <a:spLocks/>
          </p:cNvSpPr>
          <p:nvPr/>
        </p:nvSpPr>
        <p:spPr>
          <a:xfrm>
            <a:off x="705115" y="149332"/>
            <a:ext cx="8229600" cy="838200"/>
          </a:xfrm>
          <a:prstGeom prst="rect">
            <a:avLst/>
          </a:prstGeom>
        </p:spPr>
        <p:txBody>
          <a:bodyPr vert="horz" lIns="0" tIns="45720" rIns="91440" bIns="45720" rtlCol="0" anchor="t" anchorCtr="0">
            <a:normAutofit/>
          </a:bodyPr>
          <a:lstStyle>
            <a:lvl1pPr eaLnBrk="1" hangingPunct="1">
              <a:defRPr sz="3600" b="1" i="0">
                <a:solidFill>
                  <a:schemeClr val="tx1"/>
                </a:solidFill>
                <a:latin typeface="Franklin Gothic Demi Cond" panose="020B0603020102020204" pitchFamily="34" charset="0"/>
                <a:ea typeface="+mj-ea"/>
                <a:cs typeface="+mj-cs"/>
              </a:defRPr>
            </a:lvl1pPr>
          </a:lstStyle>
          <a:p>
            <a:pPr defTabSz="914400"/>
            <a:r>
              <a:rPr lang="en-US" kern="0" dirty="0" smtClean="0">
                <a:solidFill>
                  <a:srgbClr val="E32D91"/>
                </a:solidFill>
              </a:rPr>
              <a:t>NEW</a:t>
            </a:r>
            <a:r>
              <a:rPr lang="en-US" kern="0" dirty="0" smtClean="0"/>
              <a:t> for 2023!</a:t>
            </a:r>
            <a:endParaRPr lang="en-US" kern="0" dirty="0">
              <a:solidFill>
                <a:srgbClr val="D1C597"/>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17" y="2538057"/>
            <a:ext cx="4992757" cy="3209630"/>
          </a:xfrm>
          <a:prstGeom prst="rect">
            <a:avLst/>
          </a:prstGeom>
        </p:spPr>
      </p:pic>
      <p:pic>
        <p:nvPicPr>
          <p:cNvPr id="2050" name="B720F6DC-C627-4EF1-AA70-D18CB214D13B" descr="6B9A63DD-908A-469F-8537-0F494EB9A22C"/>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539" t="11668" r="10256" b="21666"/>
          <a:stretch/>
        </p:blipFill>
        <p:spPr bwMode="auto">
          <a:xfrm rot="21350321">
            <a:off x="4449317" y="3060231"/>
            <a:ext cx="4648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90018" y="2710934"/>
            <a:ext cx="4557658" cy="369332"/>
          </a:xfrm>
          <a:prstGeom prst="rect">
            <a:avLst/>
          </a:prstGeom>
          <a:noFill/>
        </p:spPr>
        <p:txBody>
          <a:bodyPr wrap="none" rtlCol="0">
            <a:spAutoFit/>
          </a:bodyPr>
          <a:lstStyle/>
          <a:p>
            <a:r>
              <a:rPr lang="en-US" b="1" dirty="0" smtClean="0">
                <a:latin typeface="Georgia" panose="02040502050405020303" pitchFamily="18" charset="0"/>
              </a:rPr>
              <a:t>MADE WITH VEGAN INGREDIENTS</a:t>
            </a:r>
            <a:endParaRPr lang="en-US" b="1" dirty="0">
              <a:latin typeface="Georgia" panose="02040502050405020303" pitchFamily="18" charset="0"/>
            </a:endParaRPr>
          </a:p>
        </p:txBody>
      </p:sp>
    </p:spTree>
    <p:extLst>
      <p:ext uri="{BB962C8B-B14F-4D97-AF65-F5344CB8AC3E}">
        <p14:creationId xmlns:p14="http://schemas.microsoft.com/office/powerpoint/2010/main" val="3327494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C42A4B7-6F9D-BA44-B4A2-AE248625BEA3}"/>
              </a:ext>
            </a:extLst>
          </p:cNvPr>
          <p:cNvSpPr/>
          <p:nvPr/>
        </p:nvSpPr>
        <p:spPr>
          <a:xfrm>
            <a:off x="1821726" y="1984319"/>
            <a:ext cx="990600" cy="990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F904C5-B980-994B-8885-BC015369555B}"/>
              </a:ext>
            </a:extLst>
          </p:cNvPr>
          <p:cNvSpPr/>
          <p:nvPr/>
        </p:nvSpPr>
        <p:spPr>
          <a:xfrm>
            <a:off x="4301763" y="1928552"/>
            <a:ext cx="990600" cy="990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3D450A0-422C-B249-A67B-78CF193437DD}"/>
              </a:ext>
            </a:extLst>
          </p:cNvPr>
          <p:cNvSpPr/>
          <p:nvPr/>
        </p:nvSpPr>
        <p:spPr>
          <a:xfrm>
            <a:off x="6781800" y="1909502"/>
            <a:ext cx="990600" cy="990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lIns="0"/>
          <a:lstStyle/>
          <a:p>
            <a:r>
              <a:rPr lang="en-US" dirty="0">
                <a:solidFill>
                  <a:srgbClr val="E32D91"/>
                </a:solidFill>
                <a:latin typeface="Georgia" panose="02040502050405020303" pitchFamily="18" charset="0"/>
              </a:rPr>
              <a:t>Raspberry </a:t>
            </a:r>
            <a:r>
              <a:rPr lang="en-US" dirty="0" smtClean="0">
                <a:solidFill>
                  <a:srgbClr val="E32D91"/>
                </a:solidFill>
                <a:latin typeface="Georgia" panose="02040502050405020303" pitchFamily="18" charset="0"/>
              </a:rPr>
              <a:t>Rally</a:t>
            </a:r>
            <a:endParaRPr lang="en-US" dirty="0">
              <a:latin typeface="Georgia" panose="02040502050405020303" pitchFamily="18" charset="0"/>
            </a:endParaRPr>
          </a:p>
        </p:txBody>
      </p:sp>
      <p:sp>
        <p:nvSpPr>
          <p:cNvPr id="18" name="TextBox 17"/>
          <p:cNvSpPr txBox="1"/>
          <p:nvPr/>
        </p:nvSpPr>
        <p:spPr>
          <a:xfrm>
            <a:off x="1637238" y="3123312"/>
            <a:ext cx="2350176" cy="1538883"/>
          </a:xfrm>
          <a:prstGeom prst="rect">
            <a:avLst/>
          </a:prstGeom>
          <a:noFill/>
        </p:spPr>
        <p:txBody>
          <a:bodyPr wrap="square" rtlCol="0">
            <a:spAutoFit/>
          </a:bodyPr>
          <a:lstStyle/>
          <a:p>
            <a:pPr lvl="0">
              <a:spcAft>
                <a:spcPts val="1200"/>
              </a:spcAft>
            </a:pPr>
            <a:r>
              <a:rPr lang="en-US" sz="1800" b="1" dirty="0">
                <a:solidFill>
                  <a:srgbClr val="E32D91"/>
                </a:solidFill>
                <a:latin typeface="Georgia" panose="02040502050405020303" pitchFamily="18" charset="0"/>
                <a:ea typeface="+mj-ea"/>
                <a:cs typeface="+mj-cs"/>
              </a:rPr>
              <a:t>Simplicity</a:t>
            </a:r>
          </a:p>
          <a:p>
            <a:pPr marL="115888" lvl="0" indent="-115888">
              <a:spcAft>
                <a:spcPts val="1200"/>
              </a:spcAft>
              <a:buFont typeface="Arial" panose="020B0604020202020204" pitchFamily="34" charset="0"/>
              <a:buChar char="•"/>
            </a:pPr>
            <a:r>
              <a:rPr lang="en-US" sz="1400" b="1" dirty="0">
                <a:latin typeface="Georgia" panose="02040502050405020303" pitchFamily="18" charset="0"/>
                <a:cs typeface="Microsoft Sans Serif" panose="020B0604020202020204" pitchFamily="34" charset="0"/>
              </a:rPr>
              <a:t>Less physical handling </a:t>
            </a:r>
          </a:p>
          <a:p>
            <a:pPr marL="115888" lvl="0" indent="-115888">
              <a:spcAft>
                <a:spcPts val="1200"/>
              </a:spcAft>
              <a:buFont typeface="Arial" panose="020B0604020202020204" pitchFamily="34" charset="0"/>
              <a:buChar char="•"/>
            </a:pPr>
            <a:r>
              <a:rPr lang="en-US" sz="1400" b="1" dirty="0">
                <a:latin typeface="Georgia" panose="02040502050405020303" pitchFamily="18" charset="0"/>
                <a:cs typeface="Microsoft Sans Serif" panose="020B0604020202020204" pitchFamily="34" charset="0"/>
              </a:rPr>
              <a:t>Shipped directly to consumers</a:t>
            </a:r>
          </a:p>
        </p:txBody>
      </p:sp>
      <p:sp>
        <p:nvSpPr>
          <p:cNvPr id="19" name="TextBox 18"/>
          <p:cNvSpPr txBox="1"/>
          <p:nvPr/>
        </p:nvSpPr>
        <p:spPr>
          <a:xfrm>
            <a:off x="902163" y="2048729"/>
            <a:ext cx="572627"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rPr>
              <a:t>1</a:t>
            </a:r>
            <a:endParaRPr kumimoji="0" lang="en-US" sz="28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endParaRPr>
          </a:p>
        </p:txBody>
      </p:sp>
      <p:sp>
        <p:nvSpPr>
          <p:cNvPr id="20" name="TextBox 19"/>
          <p:cNvSpPr txBox="1"/>
          <p:nvPr/>
        </p:nvSpPr>
        <p:spPr>
          <a:xfrm>
            <a:off x="3131567" y="2044991"/>
            <a:ext cx="671359" cy="76944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rPr>
              <a:t>2</a:t>
            </a:r>
            <a:endParaRPr kumimoji="0" lang="en-US" sz="28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endParaRPr>
          </a:p>
        </p:txBody>
      </p:sp>
      <p:sp>
        <p:nvSpPr>
          <p:cNvPr id="21" name="TextBox 20"/>
          <p:cNvSpPr txBox="1"/>
          <p:nvPr/>
        </p:nvSpPr>
        <p:spPr>
          <a:xfrm>
            <a:off x="6983918" y="2013756"/>
            <a:ext cx="572100" cy="769441"/>
          </a:xfrm>
          <a:prstGeom prst="rect">
            <a:avLst/>
          </a:prstGeom>
          <a:solidFill>
            <a:srgbClr val="00B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rPr>
              <a:t>3</a:t>
            </a:r>
            <a:endParaRPr kumimoji="0" lang="en-US" sz="28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endParaRPr>
          </a:p>
        </p:txBody>
      </p:sp>
      <p:sp>
        <p:nvSpPr>
          <p:cNvPr id="22" name="TextBox 21"/>
          <p:cNvSpPr txBox="1"/>
          <p:nvPr/>
        </p:nvSpPr>
        <p:spPr>
          <a:xfrm>
            <a:off x="3802926" y="3123312"/>
            <a:ext cx="2521674" cy="2031325"/>
          </a:xfrm>
          <a:prstGeom prst="rect">
            <a:avLst/>
          </a:prstGeom>
          <a:noFill/>
        </p:spPr>
        <p:txBody>
          <a:bodyPr wrap="square" rtlCol="0">
            <a:spAutoFit/>
          </a:bodyPr>
          <a:lstStyle/>
          <a:p>
            <a:pPr lvl="0">
              <a:spcAft>
                <a:spcPts val="1200"/>
              </a:spcAft>
            </a:pPr>
            <a:r>
              <a:rPr lang="en-US" sz="1800" b="1" dirty="0">
                <a:solidFill>
                  <a:srgbClr val="E32D91"/>
                </a:solidFill>
                <a:latin typeface="Georgia" panose="02040502050405020303" pitchFamily="18" charset="0"/>
                <a:ea typeface="+mj-ea"/>
                <a:cs typeface="+mj-cs"/>
              </a:rPr>
              <a:t>Learning for Girls </a:t>
            </a:r>
          </a:p>
          <a:p>
            <a:pPr marL="115888" indent="-115888">
              <a:spcAft>
                <a:spcPts val="1200"/>
              </a:spcAft>
              <a:buFont typeface="Arial" panose="020B0604020202020204" pitchFamily="34" charset="0"/>
              <a:buChar char="•"/>
            </a:pPr>
            <a:r>
              <a:rPr lang="en-US" sz="1400" b="1" dirty="0">
                <a:latin typeface="Georgia" panose="02040502050405020303" pitchFamily="18" charset="0"/>
                <a:cs typeface="Microsoft Sans Serif" panose="020B0604020202020204" pitchFamily="34" charset="0"/>
              </a:rPr>
              <a:t>Enables girls to build selling skills, pitching to her customers in person, and online, where shoppers are buying across channels for convenience</a:t>
            </a:r>
          </a:p>
        </p:txBody>
      </p:sp>
      <p:sp>
        <p:nvSpPr>
          <p:cNvPr id="23" name="TextBox 22"/>
          <p:cNvSpPr txBox="1"/>
          <p:nvPr/>
        </p:nvSpPr>
        <p:spPr>
          <a:xfrm>
            <a:off x="6413018" y="3125318"/>
            <a:ext cx="2286001" cy="2462213"/>
          </a:xfrm>
          <a:prstGeom prst="rect">
            <a:avLst/>
          </a:prstGeom>
          <a:noFill/>
        </p:spPr>
        <p:txBody>
          <a:bodyPr wrap="square" rtlCol="0">
            <a:spAutoFit/>
          </a:bodyPr>
          <a:lstStyle/>
          <a:p>
            <a:pPr lvl="0">
              <a:spcAft>
                <a:spcPts val="1200"/>
              </a:spcAft>
            </a:pPr>
            <a:r>
              <a:rPr lang="en-US" sz="1600" b="1" dirty="0">
                <a:solidFill>
                  <a:srgbClr val="E32D91"/>
                </a:solidFill>
                <a:latin typeface="Georgia" panose="02040502050405020303" pitchFamily="18" charset="0"/>
                <a:ea typeface="+mj-ea"/>
                <a:cs typeface="+mj-cs"/>
              </a:rPr>
              <a:t>Building Consumer Excitement &amp; Growth</a:t>
            </a:r>
          </a:p>
          <a:p>
            <a:pPr marL="115888" indent="-115888">
              <a:spcAft>
                <a:spcPts val="1200"/>
              </a:spcAft>
              <a:buFont typeface="Arial" panose="020B0604020202020204" pitchFamily="34" charset="0"/>
              <a:buChar char="•"/>
            </a:pPr>
            <a:r>
              <a:rPr lang="en-US" sz="1200" b="1" dirty="0">
                <a:latin typeface="Georgia" panose="02040502050405020303" pitchFamily="18" charset="0"/>
                <a:cs typeface="Microsoft Sans Serif" panose="020B0604020202020204" pitchFamily="34" charset="0"/>
              </a:rPr>
              <a:t>Product concept and development grounded in consumer research, with strong scores for Girl Scout Cookie consumers and overall cookie buyers nationwide </a:t>
            </a:r>
          </a:p>
        </p:txBody>
      </p:sp>
      <p:sp>
        <p:nvSpPr>
          <p:cNvPr id="4" name="TextBox 3"/>
          <p:cNvSpPr txBox="1"/>
          <p:nvPr/>
        </p:nvSpPr>
        <p:spPr>
          <a:xfrm>
            <a:off x="628650" y="960035"/>
            <a:ext cx="8286750" cy="646331"/>
          </a:xfrm>
          <a:prstGeom prst="rect">
            <a:avLst/>
          </a:prstGeom>
          <a:noFill/>
        </p:spPr>
        <p:txBody>
          <a:bodyPr wrap="square" rtlCol="0">
            <a:spAutoFit/>
          </a:bodyPr>
          <a:lstStyle/>
          <a:p>
            <a:r>
              <a:rPr lang="en-US" dirty="0">
                <a:latin typeface="Georgia" panose="02040502050405020303" pitchFamily="18" charset="0"/>
              </a:rPr>
              <a:t>In collaboration with GSUSA, </a:t>
            </a:r>
            <a:r>
              <a:rPr lang="en-US" dirty="0" smtClean="0">
                <a:latin typeface="Georgia" panose="02040502050405020303" pitchFamily="18" charset="0"/>
              </a:rPr>
              <a:t>a brand new </a:t>
            </a:r>
            <a:r>
              <a:rPr lang="en-US" u="sng" dirty="0" smtClean="0">
                <a:latin typeface="Georgia" panose="02040502050405020303" pitchFamily="18" charset="0"/>
              </a:rPr>
              <a:t>online shipped only </a:t>
            </a:r>
            <a:r>
              <a:rPr lang="en-US" dirty="0" smtClean="0">
                <a:latin typeface="Georgia" panose="02040502050405020303" pitchFamily="18" charset="0"/>
              </a:rPr>
              <a:t>cookie is available for the 2023 cookie season</a:t>
            </a:r>
            <a:endParaRPr lang="en-US" dirty="0">
              <a:latin typeface="Georgia" panose="02040502050405020303" pitchFamily="18" charset="0"/>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4491865"/>
            <a:ext cx="3359874" cy="2183918"/>
          </a:xfrm>
          <a:prstGeom prst="rect">
            <a:avLst/>
          </a:prstGeom>
        </p:spPr>
      </p:pic>
      <p:sp>
        <p:nvSpPr>
          <p:cNvPr id="17" name="TextBox 16"/>
          <p:cNvSpPr txBox="1"/>
          <p:nvPr/>
        </p:nvSpPr>
        <p:spPr>
          <a:xfrm>
            <a:off x="4511013" y="2039131"/>
            <a:ext cx="572100" cy="769441"/>
          </a:xfrm>
          <a:prstGeom prst="rect">
            <a:avLst/>
          </a:prstGeom>
          <a:solidFill>
            <a:srgbClr val="00B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Franklin Gothic Book" charset="0"/>
                <a:ea typeface="Franklin Gothic Book" charset="0"/>
                <a:cs typeface="Franklin Gothic Book" charset="0"/>
              </a:rPr>
              <a:t>2</a:t>
            </a:r>
            <a:endParaRPr kumimoji="0" lang="en-US" sz="44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endParaRPr>
          </a:p>
        </p:txBody>
      </p:sp>
      <p:sp>
        <p:nvSpPr>
          <p:cNvPr id="24" name="TextBox 23"/>
          <p:cNvSpPr txBox="1"/>
          <p:nvPr/>
        </p:nvSpPr>
        <p:spPr>
          <a:xfrm>
            <a:off x="2008065" y="2090810"/>
            <a:ext cx="572100" cy="769441"/>
          </a:xfrm>
          <a:prstGeom prst="rect">
            <a:avLst/>
          </a:prstGeom>
          <a:solidFill>
            <a:srgbClr val="00B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Franklin Gothic Book" charset="0"/>
                <a:ea typeface="Franklin Gothic Book" charset="0"/>
                <a:cs typeface="Franklin Gothic Book" charset="0"/>
              </a:rPr>
              <a:t>1</a:t>
            </a:r>
            <a:endParaRPr kumimoji="0" lang="en-US" sz="2800" b="1" i="0" u="none" strike="noStrike" kern="1200" cap="none" spc="0" normalizeH="0" baseline="0" noProof="0" dirty="0">
              <a:ln>
                <a:noFill/>
              </a:ln>
              <a:solidFill>
                <a:schemeClr val="bg1"/>
              </a:solidFill>
              <a:effectLst/>
              <a:uLnTx/>
              <a:uFillTx/>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2008899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Unified Trefoils name in 2023 </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1752600" y="3124200"/>
            <a:ext cx="1685925" cy="3015118"/>
          </a:xfrm>
          <a:prstGeom prst="rect">
            <a:avLst/>
          </a:prstGeom>
        </p:spPr>
      </p:pic>
      <p:pic>
        <p:nvPicPr>
          <p:cNvPr id="3074" name="938C3FAC-3303-4C9A-A0E5-1E59DD82DB0E" descr="EF6D9D90-663F-4F70-A333-5747588E28A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9725" y="1345351"/>
            <a:ext cx="2733675" cy="480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38174" y="1093921"/>
            <a:ext cx="4467225"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Georgia" panose="02040502050405020303" pitchFamily="18" charset="0"/>
              </a:rPr>
              <a:t>Minor package and graphic changes to align with Girl Scout brand standards</a:t>
            </a:r>
          </a:p>
          <a:p>
            <a:pPr marL="285750" indent="-285750">
              <a:buFont typeface="Arial" panose="020B0604020202020204" pitchFamily="34" charset="0"/>
              <a:buChar char="•"/>
            </a:pPr>
            <a:endParaRPr lang="en-US" b="1" dirty="0" smtClean="0">
              <a:latin typeface="Georgia" panose="02040502050405020303" pitchFamily="18" charset="0"/>
            </a:endParaRPr>
          </a:p>
          <a:p>
            <a:pPr marL="285750" indent="-285750">
              <a:buFont typeface="Arial" panose="020B0604020202020204" pitchFamily="34" charset="0"/>
              <a:buChar char="•"/>
            </a:pPr>
            <a:r>
              <a:rPr lang="en-US" b="1" dirty="0" smtClean="0">
                <a:latin typeface="Georgia" panose="02040502050405020303" pitchFamily="18" charset="0"/>
              </a:rPr>
              <a:t>Trefoils will be the Troop Sample Cookie for 2023, shipped to SU’s via standard process</a:t>
            </a:r>
            <a:endParaRPr lang="en-US" b="1" dirty="0">
              <a:latin typeface="Georgia" panose="02040502050405020303" pitchFamily="18" charset="0"/>
            </a:endParaRPr>
          </a:p>
        </p:txBody>
      </p:sp>
      <p:sp>
        <p:nvSpPr>
          <p:cNvPr id="3" name="Right Arrow 2"/>
          <p:cNvSpPr/>
          <p:nvPr/>
        </p:nvSpPr>
        <p:spPr>
          <a:xfrm rot="21428999">
            <a:off x="3512896" y="4415033"/>
            <a:ext cx="2118208" cy="362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7051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inkprotect.cudasvc.com/url?a=https%3a%2f%2fmcusercontent.com%2f6c01d2da2614051af2802f42a%2fimages%2f42b688e0-a35c-fed3-f963-b82dbfb67dcb.png&amp;c=E,1,hOKeJyYH54xDMmRMCtr81ef1fBeOuzUe_WmrteYBgYuxMHMF2Y10AiO5kMkyvixrPqubwNjGuN5Vy_GuYsLiP_yOPCd8_SMpEDHUZDbRcelkCnwo-2pgiU_J7g,,&amp;typo=1"/>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219200" y="1066800"/>
            <a:ext cx="680037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365125"/>
            <a:ext cx="8362950" cy="514400"/>
          </a:xfrm>
        </p:spPr>
        <p:txBody>
          <a:bodyPr>
            <a:noAutofit/>
          </a:bodyPr>
          <a:lstStyle/>
          <a:p>
            <a:r>
              <a:rPr lang="en-US" sz="3600" b="0" dirty="0" smtClean="0">
                <a:latin typeface="Georgia" panose="02040502050405020303" pitchFamily="18" charset="0"/>
              </a:rPr>
              <a:t>Packaging </a:t>
            </a:r>
            <a:r>
              <a:rPr lang="en-US" b="0" dirty="0" smtClean="0">
                <a:latin typeface="Georgia" panose="02040502050405020303" pitchFamily="18" charset="0"/>
              </a:rPr>
              <a:t>updates to Caramel deLites and Peanut Butter Patties  </a:t>
            </a:r>
            <a:endParaRPr lang="en-US" sz="3600" b="0" dirty="0">
              <a:latin typeface="Georgia" panose="02040502050405020303" pitchFamily="18" charset="0"/>
            </a:endParaRPr>
          </a:p>
        </p:txBody>
      </p:sp>
      <p:sp>
        <p:nvSpPr>
          <p:cNvPr id="6" name="TextBox 5"/>
          <p:cNvSpPr txBox="1"/>
          <p:nvPr/>
        </p:nvSpPr>
        <p:spPr>
          <a:xfrm>
            <a:off x="1066801" y="4144494"/>
            <a:ext cx="8077199" cy="2119363"/>
          </a:xfrm>
          <a:prstGeom prst="rect">
            <a:avLst/>
          </a:prstGeom>
          <a:noFill/>
        </p:spPr>
        <p:txBody>
          <a:bodyPr wrap="square" numCol="1" rtlCol="0">
            <a:spAutoFit/>
          </a:bodyPr>
          <a:lstStyle/>
          <a:p>
            <a:pPr marL="285750" lvl="0" indent="-285750">
              <a:lnSpc>
                <a:spcPct val="150000"/>
              </a:lnSpc>
              <a:buFont typeface="Arial" panose="020B0604020202020204" pitchFamily="34" charset="0"/>
              <a:buChar char="•"/>
            </a:pPr>
            <a:r>
              <a:rPr lang="en-US" dirty="0">
                <a:latin typeface="Georgia" panose="02040502050405020303" pitchFamily="18" charset="0"/>
              </a:rPr>
              <a:t>Simplifies supply chain </a:t>
            </a:r>
          </a:p>
          <a:p>
            <a:pPr marL="285750" lvl="0" indent="-285750">
              <a:lnSpc>
                <a:spcPct val="150000"/>
              </a:lnSpc>
              <a:buFont typeface="Arial" panose="020B0604020202020204" pitchFamily="34" charset="0"/>
              <a:buChar char="•"/>
            </a:pPr>
            <a:r>
              <a:rPr lang="en-US" dirty="0" smtClean="0">
                <a:latin typeface="Georgia" panose="02040502050405020303" pitchFamily="18" charset="0"/>
              </a:rPr>
              <a:t>Increases </a:t>
            </a:r>
            <a:r>
              <a:rPr lang="en-US" dirty="0">
                <a:latin typeface="Georgia" panose="02040502050405020303" pitchFamily="18" charset="0"/>
              </a:rPr>
              <a:t>baking flexibility (other ovens) </a:t>
            </a:r>
          </a:p>
          <a:p>
            <a:pPr marL="285750" lvl="0" indent="-285750">
              <a:lnSpc>
                <a:spcPct val="150000"/>
              </a:lnSpc>
              <a:buFont typeface="Arial" panose="020B0604020202020204" pitchFamily="34" charset="0"/>
              <a:buChar char="•"/>
            </a:pPr>
            <a:r>
              <a:rPr lang="en-US" dirty="0">
                <a:latin typeface="Georgia" panose="02040502050405020303" pitchFamily="18" charset="0"/>
              </a:rPr>
              <a:t>Saves ~70,000 trees per season </a:t>
            </a:r>
          </a:p>
          <a:p>
            <a:pPr marL="285750" lvl="0" indent="-285750">
              <a:lnSpc>
                <a:spcPct val="150000"/>
              </a:lnSpc>
              <a:buFont typeface="Arial" panose="020B0604020202020204" pitchFamily="34" charset="0"/>
              <a:buChar char="•"/>
            </a:pPr>
            <a:r>
              <a:rPr lang="en-US" dirty="0">
                <a:latin typeface="Georgia" panose="02040502050405020303" pitchFamily="18" charset="0"/>
              </a:rPr>
              <a:t>Reduces the carbon footprint from production of the cartons </a:t>
            </a:r>
          </a:p>
          <a:p>
            <a:pPr marL="285750" lvl="0" indent="-285750">
              <a:lnSpc>
                <a:spcPct val="150000"/>
              </a:lnSpc>
              <a:buFont typeface="Arial" panose="020B0604020202020204" pitchFamily="34" charset="0"/>
              <a:buChar char="•"/>
            </a:pPr>
            <a:r>
              <a:rPr lang="en-US" dirty="0" smtClean="0">
                <a:latin typeface="Georgia" panose="02040502050405020303" pitchFamily="18" charset="0"/>
              </a:rPr>
              <a:t>Optimizes </a:t>
            </a:r>
            <a:r>
              <a:rPr lang="en-US" dirty="0">
                <a:latin typeface="Georgia" panose="02040502050405020303" pitchFamily="18" charset="0"/>
              </a:rPr>
              <a:t>truck loads with better pallet utilization </a:t>
            </a:r>
          </a:p>
        </p:txBody>
      </p:sp>
    </p:spTree>
    <p:extLst>
      <p:ext uri="{BB962C8B-B14F-4D97-AF65-F5344CB8AC3E}">
        <p14:creationId xmlns:p14="http://schemas.microsoft.com/office/powerpoint/2010/main" val="3370254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7691CCDB-B024-8747-B233-CAD1CBC7A901}" type="slidenum">
              <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14</a:t>
            </a:fld>
            <a:endPar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Footer Placeholder 2"/>
          <p:cNvSpPr>
            <a:spLocks noGrp="1"/>
          </p:cNvSpPr>
          <p:nvPr>
            <p:ph type="ftr" sz="quarter" idx="17"/>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©2021 Girl Scouts of the USA. All Rights Reserved.  Not for public distribution.</a:t>
            </a:r>
          </a:p>
        </p:txBody>
      </p:sp>
      <p:sp>
        <p:nvSpPr>
          <p:cNvPr id="10" name="TextBox 9"/>
          <p:cNvSpPr txBox="1"/>
          <p:nvPr/>
        </p:nvSpPr>
        <p:spPr>
          <a:xfrm>
            <a:off x="4656083" y="2398972"/>
            <a:ext cx="4379969" cy="2477386"/>
          </a:xfrm>
          <a:prstGeom prst="rect">
            <a:avLst/>
          </a:prstGeom>
          <a:noFill/>
          <a:ln>
            <a:noFill/>
          </a:ln>
        </p:spPr>
        <p:txBody>
          <a:bodyPr vert="horz" wrap="none" lIns="91440" tIns="45720" rIns="91440" bIns="4572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eorgia" panose="02040502050405020303"/>
                <a:ea typeface="+mn-ea"/>
                <a:cs typeface="+mn-cs"/>
              </a:rPr>
              <a:t>Invest in Girls </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    2023  Girl Scout Cookies = $6.00/</a:t>
            </a:r>
            <a:r>
              <a:rPr kumimoji="0" lang="en-US" sz="1800" b="0" i="0" u="none" strike="noStrike" kern="1200" cap="none" spc="0" normalizeH="0" baseline="0" noProof="0" dirty="0" err="1">
                <a:ln>
                  <a:noFill/>
                </a:ln>
                <a:solidFill>
                  <a:srgbClr val="000000"/>
                </a:solidFill>
                <a:effectLst/>
                <a:uLnTx/>
                <a:uFillTx/>
                <a:latin typeface="Georgia" panose="02040502050405020303"/>
                <a:ea typeface="+mn-ea"/>
                <a:cs typeface="+mn-cs"/>
              </a:rPr>
              <a:t>pkg</a:t>
            </a: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Girl Scout Troop Proceeds = 20% increase</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01944">
            <a:off x="326812" y="1132109"/>
            <a:ext cx="1133196" cy="1421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352" y="3976868"/>
            <a:ext cx="1989265" cy="1633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5985" b="13768"/>
          <a:stretch/>
        </p:blipFill>
        <p:spPr>
          <a:xfrm>
            <a:off x="2258019" y="1025922"/>
            <a:ext cx="2121396" cy="1704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4122">
            <a:off x="256151" y="2962350"/>
            <a:ext cx="1844730" cy="2459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09731">
            <a:off x="2737207" y="2493299"/>
            <a:ext cx="1307552" cy="1307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cstate="print">
            <a:clrChange>
              <a:clrFrom>
                <a:srgbClr val="1F1F1F"/>
              </a:clrFrom>
              <a:clrTo>
                <a:srgbClr val="1F1F1F">
                  <a:alpha val="0"/>
                </a:srgbClr>
              </a:clrTo>
            </a:clrChange>
            <a:extLst>
              <a:ext uri="{28A0092B-C50C-407E-A947-70E740481C1C}">
                <a14:useLocalDpi xmlns:a14="http://schemas.microsoft.com/office/drawing/2010/main" val="0"/>
              </a:ext>
            </a:extLst>
          </a:blip>
          <a:stretch>
            <a:fillRect/>
          </a:stretch>
        </p:blipFill>
        <p:spPr>
          <a:xfrm>
            <a:off x="1553300" y="1214616"/>
            <a:ext cx="594576" cy="628100"/>
          </a:xfrm>
          <a:prstGeom prst="rect">
            <a:avLst/>
          </a:prstGeom>
        </p:spPr>
      </p:pic>
      <p:pic>
        <p:nvPicPr>
          <p:cNvPr id="12" name="Picture 11"/>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87721" y="2342850"/>
            <a:ext cx="656161" cy="620277"/>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1453" y="5222349"/>
            <a:ext cx="1079503" cy="863919"/>
          </a:xfrm>
          <a:prstGeom prst="rect">
            <a:avLst/>
          </a:prstGeom>
        </p:spPr>
      </p:pic>
      <p:pic>
        <p:nvPicPr>
          <p:cNvPr id="15" name="Picture 14"/>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158075">
            <a:off x="3994665" y="3263961"/>
            <a:ext cx="596125" cy="607217"/>
          </a:xfrm>
          <a:prstGeom prst="rect">
            <a:avLst/>
          </a:prstGeom>
        </p:spPr>
      </p:pic>
    </p:spTree>
    <p:extLst>
      <p:ext uri="{BB962C8B-B14F-4D97-AF65-F5344CB8AC3E}">
        <p14:creationId xmlns:p14="http://schemas.microsoft.com/office/powerpoint/2010/main" val="36763767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7691CCDB-B024-8747-B233-CAD1CBC7A901}" type="slidenum">
              <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15</a:t>
            </a:fld>
            <a:endPar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Footer Placeholder 2"/>
          <p:cNvSpPr>
            <a:spLocks noGrp="1"/>
          </p:cNvSpPr>
          <p:nvPr>
            <p:ph type="ftr" sz="quarter" idx="17"/>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©2021 Girl Scouts of the USA. All Rights Reserved.  Not for public distribution.</a:t>
            </a:r>
          </a:p>
        </p:txBody>
      </p:sp>
      <p:sp>
        <p:nvSpPr>
          <p:cNvPr id="4" name="Title 3"/>
          <p:cNvSpPr>
            <a:spLocks noGrp="1"/>
          </p:cNvSpPr>
          <p:nvPr>
            <p:ph type="title"/>
          </p:nvPr>
        </p:nvSpPr>
        <p:spPr/>
        <p:txBody>
          <a:bodyPr/>
          <a:lstStyle/>
          <a:p>
            <a:r>
              <a:rPr lang="en-US" sz="3200" dirty="0"/>
              <a:t>Supporting Troops</a:t>
            </a:r>
            <a:br>
              <a:rPr lang="en-US" sz="3200" dirty="0"/>
            </a:br>
            <a:r>
              <a:rPr lang="en-US" sz="3200" dirty="0"/>
              <a:t/>
            </a:r>
            <a:br>
              <a:rPr lang="en-US" sz="3200" dirty="0"/>
            </a:br>
            <a:endParaRPr lang="en-US" sz="3200" dirty="0"/>
          </a:p>
        </p:txBody>
      </p:sp>
      <p:pic>
        <p:nvPicPr>
          <p:cNvPr id="9" name="Picture 8"/>
          <p:cNvPicPr>
            <a:picLocks noChangeAspect="1"/>
          </p:cNvPicPr>
          <p:nvPr/>
        </p:nvPicPr>
        <p:blipFill>
          <a:blip r:embed="rId3"/>
          <a:stretch>
            <a:fillRect/>
          </a:stretch>
        </p:blipFill>
        <p:spPr>
          <a:xfrm>
            <a:off x="4765564" y="1361046"/>
            <a:ext cx="4175806" cy="43414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47" y="3631656"/>
            <a:ext cx="2930236" cy="1953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063" y="1023505"/>
            <a:ext cx="1168977" cy="1558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3655" y="1002657"/>
            <a:ext cx="2102427" cy="1576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409907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7691CCDB-B024-8747-B233-CAD1CBC7A901}" type="slidenum">
              <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16</a:t>
            </a:fld>
            <a:endPar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3" name="Footer Placeholder 2"/>
          <p:cNvSpPr>
            <a:spLocks noGrp="1"/>
          </p:cNvSpPr>
          <p:nvPr>
            <p:ph type="ftr" sz="quarter" idx="17"/>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©2021 Girl Scouts of the USA. All Rights Reserved.  Not for public distribution.</a:t>
            </a:r>
          </a:p>
        </p:txBody>
      </p:sp>
      <p:sp>
        <p:nvSpPr>
          <p:cNvPr id="10" name="TextBox 9"/>
          <p:cNvSpPr txBox="1"/>
          <p:nvPr/>
        </p:nvSpPr>
        <p:spPr>
          <a:xfrm>
            <a:off x="5171568" y="2143790"/>
            <a:ext cx="3441774" cy="2477386"/>
          </a:xfrm>
          <a:prstGeom prst="rect">
            <a:avLst/>
          </a:prstGeom>
          <a:noFill/>
          <a:ln>
            <a:noFill/>
          </a:ln>
        </p:spPr>
        <p:txBody>
          <a:bodyPr vert="horz" wrap="none" lIns="91440" tIns="45720" rIns="91440" bIns="4572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Georgia" panose="02040502050405020303"/>
                <a:ea typeface="+mn-ea"/>
                <a:cs typeface="+mn-cs"/>
              </a:rPr>
              <a:t>Invest in Girls </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                     Girl Scout Cookies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                              $6.00/</a:t>
            </a:r>
            <a:r>
              <a:rPr kumimoji="0" lang="en-US" sz="1400" b="0" i="0" u="none" strike="noStrike" kern="1200" cap="none" spc="0" normalizeH="0" baseline="0" noProof="0" dirty="0" err="1">
                <a:ln>
                  <a:noFill/>
                </a:ln>
                <a:solidFill>
                  <a:srgbClr val="000000"/>
                </a:solidFill>
                <a:effectLst/>
                <a:uLnTx/>
                <a:uFillTx/>
                <a:latin typeface="Georgia" panose="02040502050405020303"/>
                <a:ea typeface="+mn-ea"/>
                <a:cs typeface="+mn-cs"/>
              </a:rPr>
              <a:t>pkg</a:t>
            </a:r>
            <a:r>
              <a:rPr kumimoji="0" lang="en-US" sz="1400" b="0" i="0" u="none" strike="noStrike" kern="1200" cap="none" spc="0" normalizeH="0" baseline="0" noProof="0" dirty="0">
                <a:ln>
                  <a:noFill/>
                </a:ln>
                <a:solidFill>
                  <a:srgbClr val="000000"/>
                </a:solidFill>
                <a:effectLst/>
                <a:uLnTx/>
                <a:uFillTx/>
                <a:latin typeface="Georgia" panose="02040502050405020303"/>
                <a:ea typeface="+mn-ea"/>
                <a:cs typeface="+mn-cs"/>
              </a:rPr>
              <a:t> </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Georgia" panose="02040502050405020303"/>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43" y="1576115"/>
            <a:ext cx="4590571" cy="344292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005" y="3741529"/>
            <a:ext cx="1132655" cy="2013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658" y="1033524"/>
            <a:ext cx="2179825" cy="1414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2876" y="4055909"/>
            <a:ext cx="2234045" cy="1675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838783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28600"/>
            <a:ext cx="8305800" cy="514400"/>
          </a:xfrm>
        </p:spPr>
        <p:txBody>
          <a:bodyPr>
            <a:noAutofit/>
          </a:bodyPr>
          <a:lstStyle/>
          <a:p>
            <a:r>
              <a:rPr lang="en-US" sz="3200" b="1" dirty="0" smtClean="0">
                <a:latin typeface="Georgia" panose="02040502050405020303" pitchFamily="18" charset="0"/>
              </a:rPr>
              <a:t>Our net weight and cookie count have not changed in nearly a decade! </a:t>
            </a:r>
            <a:endParaRPr lang="en-US" sz="3200" b="1" dirty="0">
              <a:latin typeface="Georgia" panose="02040502050405020303"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32740661"/>
              </p:ext>
            </p:extLst>
          </p:nvPr>
        </p:nvGraphicFramePr>
        <p:xfrm>
          <a:off x="647700" y="1752600"/>
          <a:ext cx="8305800" cy="4344690"/>
        </p:xfrm>
        <a:graphic>
          <a:graphicData uri="http://schemas.openxmlformats.org/drawingml/2006/table">
            <a:tbl>
              <a:tblPr firstRow="1" bandRow="1">
                <a:tableStyleId>{5C22544A-7EE6-4342-B048-85BDC9FD1C3A}</a:tableStyleId>
              </a:tblPr>
              <a:tblGrid>
                <a:gridCol w="2621921">
                  <a:extLst>
                    <a:ext uri="{9D8B030D-6E8A-4147-A177-3AD203B41FA5}">
                      <a16:colId xmlns:a16="http://schemas.microsoft.com/office/drawing/2014/main" val="1584494221"/>
                    </a:ext>
                  </a:extLst>
                </a:gridCol>
                <a:gridCol w="1705169">
                  <a:extLst>
                    <a:ext uri="{9D8B030D-6E8A-4147-A177-3AD203B41FA5}">
                      <a16:colId xmlns:a16="http://schemas.microsoft.com/office/drawing/2014/main" val="165504052"/>
                    </a:ext>
                  </a:extLst>
                </a:gridCol>
                <a:gridCol w="1989355">
                  <a:extLst>
                    <a:ext uri="{9D8B030D-6E8A-4147-A177-3AD203B41FA5}">
                      <a16:colId xmlns:a16="http://schemas.microsoft.com/office/drawing/2014/main" val="3790805674"/>
                    </a:ext>
                  </a:extLst>
                </a:gridCol>
                <a:gridCol w="1989355">
                  <a:extLst>
                    <a:ext uri="{9D8B030D-6E8A-4147-A177-3AD203B41FA5}">
                      <a16:colId xmlns:a16="http://schemas.microsoft.com/office/drawing/2014/main" val="1106505133"/>
                    </a:ext>
                  </a:extLst>
                </a:gridCol>
              </a:tblGrid>
              <a:tr h="454410">
                <a:tc>
                  <a:txBody>
                    <a:bodyPr/>
                    <a:lstStyle/>
                    <a:p>
                      <a:r>
                        <a:rPr lang="en-US" sz="1400" dirty="0" smtClean="0">
                          <a:latin typeface="Georgia" panose="02040502050405020303" pitchFamily="18" charset="0"/>
                          <a:cs typeface="Arial" panose="020B0604020202020204" pitchFamily="34" charset="0"/>
                        </a:rPr>
                        <a:t>Cookie</a:t>
                      </a:r>
                      <a:r>
                        <a:rPr lang="en-US" sz="1400" baseline="0" dirty="0" smtClean="0">
                          <a:latin typeface="Georgia" panose="02040502050405020303" pitchFamily="18" charset="0"/>
                          <a:cs typeface="Arial" panose="020B0604020202020204" pitchFamily="34" charset="0"/>
                        </a:rPr>
                        <a:t> Variety </a:t>
                      </a:r>
                      <a:endParaRPr lang="en-US" sz="1400" dirty="0">
                        <a:latin typeface="Georgia" panose="02040502050405020303" pitchFamily="18" charset="0"/>
                        <a:cs typeface="Arial" panose="020B0604020202020204" pitchFamily="34" charset="0"/>
                      </a:endParaRPr>
                    </a:p>
                  </a:txBody>
                  <a:tcPr/>
                </a:tc>
                <a:tc>
                  <a:txBody>
                    <a:bodyPr/>
                    <a:lstStyle/>
                    <a:p>
                      <a:pPr algn="ctr"/>
                      <a:r>
                        <a:rPr lang="en-US" sz="1400" dirty="0" smtClean="0">
                          <a:latin typeface="Georgia" panose="02040502050405020303" pitchFamily="18" charset="0"/>
                          <a:cs typeface="Arial" panose="020B0604020202020204" pitchFamily="34" charset="0"/>
                        </a:rPr>
                        <a:t>Net Weight </a:t>
                      </a:r>
                      <a:endParaRPr lang="en-US" sz="1400" dirty="0">
                        <a:latin typeface="Georgia" panose="02040502050405020303" pitchFamily="18" charset="0"/>
                        <a:cs typeface="Arial" panose="020B0604020202020204" pitchFamily="34" charset="0"/>
                      </a:endParaRPr>
                    </a:p>
                  </a:txBody>
                  <a:tcPr/>
                </a:tc>
                <a:tc>
                  <a:txBody>
                    <a:bodyPr/>
                    <a:lstStyle/>
                    <a:p>
                      <a:pPr algn="ctr"/>
                      <a:r>
                        <a:rPr lang="en-US" sz="1400" dirty="0" smtClean="0">
                          <a:latin typeface="Georgia" panose="02040502050405020303" pitchFamily="18" charset="0"/>
                          <a:cs typeface="Arial" panose="020B0604020202020204" pitchFamily="34" charset="0"/>
                        </a:rPr>
                        <a:t>Number of Cookies</a:t>
                      </a:r>
                      <a:endParaRPr lang="en-US" sz="1400" dirty="0">
                        <a:latin typeface="Georgia" panose="02040502050405020303" pitchFamily="18" charset="0"/>
                        <a:cs typeface="Arial" panose="020B0604020202020204" pitchFamily="34" charset="0"/>
                      </a:endParaRPr>
                    </a:p>
                  </a:txBody>
                  <a:tcPr/>
                </a:tc>
                <a:tc>
                  <a:txBody>
                    <a:bodyPr/>
                    <a:lstStyle/>
                    <a:p>
                      <a:pPr algn="ctr"/>
                      <a:r>
                        <a:rPr lang="en-US" sz="1400" dirty="0" smtClean="0">
                          <a:latin typeface="Georgia" panose="02040502050405020303" pitchFamily="18" charset="0"/>
                          <a:cs typeface="Arial" panose="020B0604020202020204" pitchFamily="34" charset="0"/>
                        </a:rPr>
                        <a:t>Packaging</a:t>
                      </a:r>
                      <a:endParaRPr lang="en-US" sz="1400" dirty="0">
                        <a:latin typeface="Georgia" panose="02040502050405020303" pitchFamily="18" charset="0"/>
                        <a:cs typeface="Arial" panose="020B0604020202020204" pitchFamily="34" charset="0"/>
                      </a:endParaRPr>
                    </a:p>
                  </a:txBody>
                  <a:tcPr/>
                </a:tc>
                <a:extLst>
                  <a:ext uri="{0D108BD9-81ED-4DB2-BD59-A6C34878D82A}">
                    <a16:rowId xmlns:a16="http://schemas.microsoft.com/office/drawing/2014/main" val="2520690612"/>
                  </a:ext>
                </a:extLst>
              </a:tr>
              <a:tr h="454410">
                <a:tc>
                  <a:txBody>
                    <a:bodyPr/>
                    <a:lstStyle/>
                    <a:p>
                      <a:r>
                        <a:rPr lang="en-US" sz="1400" dirty="0" smtClean="0">
                          <a:latin typeface="Georgia" panose="02040502050405020303" pitchFamily="18" charset="0"/>
                          <a:cs typeface="Arial" panose="020B0604020202020204" pitchFamily="34" charset="0"/>
                        </a:rPr>
                        <a:t>Thin Mints </a:t>
                      </a:r>
                      <a:endParaRPr lang="en-US" sz="1400" dirty="0">
                        <a:latin typeface="Georgia" panose="02040502050405020303" pitchFamily="18" charset="0"/>
                        <a:cs typeface="Arial" panose="020B0604020202020204" pitchFamily="34" charset="0"/>
                      </a:endParaRPr>
                    </a:p>
                  </a:txBody>
                  <a:tcPr>
                    <a:solidFill>
                      <a:schemeClr val="accent6"/>
                    </a:solidFill>
                  </a:tcPr>
                </a:tc>
                <a:tc>
                  <a:txBody>
                    <a:bodyPr/>
                    <a:lstStyle/>
                    <a:p>
                      <a:pPr algn="ctr"/>
                      <a:r>
                        <a:rPr lang="en-US" sz="1400" dirty="0" smtClean="0">
                          <a:latin typeface="Georgia" panose="02040502050405020303" pitchFamily="18" charset="0"/>
                          <a:cs typeface="Arial" panose="020B0604020202020204" pitchFamily="34" charset="0"/>
                        </a:rPr>
                        <a:t>9 oz</a:t>
                      </a:r>
                      <a:endParaRPr lang="en-US" sz="1400" dirty="0">
                        <a:latin typeface="Georgia" panose="02040502050405020303" pitchFamily="18" charset="0"/>
                        <a:cs typeface="Arial" panose="020B0604020202020204" pitchFamily="34" charset="0"/>
                      </a:endParaRPr>
                    </a:p>
                  </a:txBody>
                  <a:tcPr>
                    <a:solidFill>
                      <a:schemeClr val="accent6"/>
                    </a:solidFill>
                  </a:tcPr>
                </a:tc>
                <a:tc>
                  <a:txBody>
                    <a:bodyPr/>
                    <a:lstStyle/>
                    <a:p>
                      <a:pPr algn="ctr"/>
                      <a:r>
                        <a:rPr lang="en-US" sz="1400" dirty="0" smtClean="0">
                          <a:latin typeface="Georgia" panose="02040502050405020303" pitchFamily="18" charset="0"/>
                          <a:cs typeface="Arial" panose="020B0604020202020204" pitchFamily="34" charset="0"/>
                        </a:rPr>
                        <a:t>32</a:t>
                      </a:r>
                      <a:endParaRPr lang="en-US" sz="1400" dirty="0">
                        <a:latin typeface="Georgia" panose="02040502050405020303" pitchFamily="18" charset="0"/>
                        <a:cs typeface="Arial" panose="020B0604020202020204" pitchFamily="34" charset="0"/>
                      </a:endParaRPr>
                    </a:p>
                  </a:txBody>
                  <a:tcPr>
                    <a:solidFill>
                      <a:schemeClr val="accent6"/>
                    </a:solidFill>
                  </a:tcPr>
                </a:tc>
                <a:tc>
                  <a:txBody>
                    <a:bodyPr/>
                    <a:lstStyle/>
                    <a:p>
                      <a:pPr algn="ctr"/>
                      <a:r>
                        <a:rPr lang="en-US" sz="1400" dirty="0" smtClean="0">
                          <a:latin typeface="Georgia" panose="02040502050405020303" pitchFamily="18" charset="0"/>
                          <a:cs typeface="Arial" panose="020B0604020202020204" pitchFamily="34" charset="0"/>
                        </a:rPr>
                        <a:t>2 foi</a:t>
                      </a:r>
                      <a:r>
                        <a:rPr lang="en-US" sz="1400" baseline="0" dirty="0" smtClean="0">
                          <a:latin typeface="Georgia" panose="02040502050405020303" pitchFamily="18" charset="0"/>
                          <a:cs typeface="Arial" panose="020B0604020202020204" pitchFamily="34" charset="0"/>
                        </a:rPr>
                        <a:t>l sleeves, carton</a:t>
                      </a:r>
                      <a:endParaRPr lang="en-US" sz="1400" dirty="0">
                        <a:latin typeface="Georgia" panose="02040502050405020303" pitchFamily="18" charset="0"/>
                        <a:cs typeface="Arial" panose="020B0604020202020204" pitchFamily="34" charset="0"/>
                      </a:endParaRPr>
                    </a:p>
                  </a:txBody>
                  <a:tcPr>
                    <a:solidFill>
                      <a:schemeClr val="accent6"/>
                    </a:solidFill>
                  </a:tcPr>
                </a:tc>
                <a:extLst>
                  <a:ext uri="{0D108BD9-81ED-4DB2-BD59-A6C34878D82A}">
                    <a16:rowId xmlns:a16="http://schemas.microsoft.com/office/drawing/2014/main" val="4239562573"/>
                  </a:ext>
                </a:extLst>
              </a:tr>
              <a:tr h="454410">
                <a:tc>
                  <a:txBody>
                    <a:bodyPr/>
                    <a:lstStyle/>
                    <a:p>
                      <a:r>
                        <a:rPr lang="en-US" sz="1400" dirty="0" smtClean="0">
                          <a:latin typeface="Georgia" panose="02040502050405020303" pitchFamily="18" charset="0"/>
                          <a:cs typeface="Arial" panose="020B0604020202020204" pitchFamily="34" charset="0"/>
                        </a:rPr>
                        <a:t>Caramel</a:t>
                      </a:r>
                      <a:r>
                        <a:rPr lang="en-US" sz="1400" baseline="0" dirty="0" smtClean="0">
                          <a:latin typeface="Georgia" panose="02040502050405020303" pitchFamily="18" charset="0"/>
                          <a:cs typeface="Arial" panose="020B0604020202020204" pitchFamily="34" charset="0"/>
                        </a:rPr>
                        <a:t> deLites</a:t>
                      </a:r>
                      <a:endParaRPr lang="en-US" sz="1400" dirty="0">
                        <a:latin typeface="Georgia" panose="02040502050405020303" pitchFamily="18" charset="0"/>
                        <a:cs typeface="Arial" panose="020B0604020202020204" pitchFamily="34" charset="0"/>
                      </a:endParaRPr>
                    </a:p>
                  </a:txBody>
                  <a:tcPr>
                    <a:solidFill>
                      <a:srgbClr val="9063CD"/>
                    </a:solidFill>
                  </a:tcPr>
                </a:tc>
                <a:tc>
                  <a:txBody>
                    <a:bodyPr/>
                    <a:lstStyle/>
                    <a:p>
                      <a:pPr algn="ctr"/>
                      <a:r>
                        <a:rPr lang="en-US" sz="1400" dirty="0" smtClean="0">
                          <a:latin typeface="Georgia" panose="02040502050405020303" pitchFamily="18" charset="0"/>
                          <a:cs typeface="Arial" panose="020B0604020202020204" pitchFamily="34" charset="0"/>
                        </a:rPr>
                        <a:t>7 oz</a:t>
                      </a:r>
                      <a:endParaRPr lang="en-US" sz="1400" dirty="0">
                        <a:latin typeface="Georgia" panose="02040502050405020303" pitchFamily="18" charset="0"/>
                        <a:cs typeface="Arial" panose="020B0604020202020204" pitchFamily="34" charset="0"/>
                      </a:endParaRPr>
                    </a:p>
                  </a:txBody>
                  <a:tcPr>
                    <a:solidFill>
                      <a:srgbClr val="9063CD"/>
                    </a:solidFill>
                  </a:tcPr>
                </a:tc>
                <a:tc>
                  <a:txBody>
                    <a:bodyPr/>
                    <a:lstStyle/>
                    <a:p>
                      <a:pPr algn="ctr"/>
                      <a:r>
                        <a:rPr lang="en-US" sz="1400" dirty="0" smtClean="0">
                          <a:latin typeface="Georgia" panose="02040502050405020303" pitchFamily="18" charset="0"/>
                          <a:cs typeface="Arial" panose="020B0604020202020204" pitchFamily="34" charset="0"/>
                        </a:rPr>
                        <a:t>15</a:t>
                      </a:r>
                      <a:endParaRPr lang="en-US" sz="1400" dirty="0">
                        <a:latin typeface="Georgia" panose="02040502050405020303" pitchFamily="18" charset="0"/>
                        <a:cs typeface="Arial" panose="020B0604020202020204" pitchFamily="34" charset="0"/>
                      </a:endParaRPr>
                    </a:p>
                  </a:txBody>
                  <a:tcPr>
                    <a:solidFill>
                      <a:srgbClr val="9063CD"/>
                    </a:solidFill>
                  </a:tcPr>
                </a:tc>
                <a:tc>
                  <a:txBody>
                    <a:bodyPr/>
                    <a:lstStyle/>
                    <a:p>
                      <a:pPr algn="ctr"/>
                      <a:r>
                        <a:rPr lang="en-US" sz="1400" dirty="0" smtClean="0">
                          <a:latin typeface="Georgia" panose="02040502050405020303" pitchFamily="18" charset="0"/>
                          <a:cs typeface="Arial" panose="020B0604020202020204" pitchFamily="34" charset="0"/>
                        </a:rPr>
                        <a:t>Foil</a:t>
                      </a:r>
                      <a:r>
                        <a:rPr lang="en-US" sz="1400" baseline="0" dirty="0" smtClean="0">
                          <a:latin typeface="Georgia" panose="02040502050405020303" pitchFamily="18" charset="0"/>
                          <a:cs typeface="Arial" panose="020B0604020202020204" pitchFamily="34" charset="0"/>
                        </a:rPr>
                        <a:t> wrapped tray, carton</a:t>
                      </a:r>
                      <a:endParaRPr lang="en-US" sz="1400" dirty="0">
                        <a:latin typeface="Georgia" panose="02040502050405020303" pitchFamily="18" charset="0"/>
                        <a:cs typeface="Arial" panose="020B0604020202020204" pitchFamily="34" charset="0"/>
                      </a:endParaRPr>
                    </a:p>
                  </a:txBody>
                  <a:tcPr>
                    <a:solidFill>
                      <a:srgbClr val="9063CD"/>
                    </a:solidFill>
                  </a:tcPr>
                </a:tc>
                <a:extLst>
                  <a:ext uri="{0D108BD9-81ED-4DB2-BD59-A6C34878D82A}">
                    <a16:rowId xmlns:a16="http://schemas.microsoft.com/office/drawing/2014/main" val="3130405830"/>
                  </a:ext>
                </a:extLst>
              </a:tr>
              <a:tr h="454410">
                <a:tc>
                  <a:txBody>
                    <a:bodyPr/>
                    <a:lstStyle/>
                    <a:p>
                      <a:r>
                        <a:rPr lang="en-US" sz="1400" dirty="0" smtClean="0">
                          <a:latin typeface="Georgia" panose="02040502050405020303" pitchFamily="18" charset="0"/>
                          <a:cs typeface="Arial" panose="020B0604020202020204" pitchFamily="34" charset="0"/>
                        </a:rPr>
                        <a:t>Peanut Butter Patties</a:t>
                      </a:r>
                      <a:endParaRPr lang="en-US" sz="1400" dirty="0">
                        <a:latin typeface="Georgia" panose="02040502050405020303" pitchFamily="18" charset="0"/>
                        <a:cs typeface="Arial" panose="020B0604020202020204" pitchFamily="34" charset="0"/>
                      </a:endParaRPr>
                    </a:p>
                  </a:txBody>
                  <a:tcPr>
                    <a:solidFill>
                      <a:srgbClr val="FF0000"/>
                    </a:solidFill>
                  </a:tcPr>
                </a:tc>
                <a:tc>
                  <a:txBody>
                    <a:bodyPr/>
                    <a:lstStyle/>
                    <a:p>
                      <a:pPr algn="ctr"/>
                      <a:r>
                        <a:rPr lang="en-US" sz="1400" dirty="0" smtClean="0">
                          <a:latin typeface="Georgia" panose="02040502050405020303" pitchFamily="18" charset="0"/>
                          <a:cs typeface="Arial" panose="020B0604020202020204" pitchFamily="34" charset="0"/>
                        </a:rPr>
                        <a:t>6.5 oz</a:t>
                      </a:r>
                      <a:endParaRPr lang="en-US" sz="1400" dirty="0">
                        <a:latin typeface="Georgia" panose="02040502050405020303" pitchFamily="18" charset="0"/>
                        <a:cs typeface="Arial" panose="020B0604020202020204" pitchFamily="34" charset="0"/>
                      </a:endParaRPr>
                    </a:p>
                  </a:txBody>
                  <a:tcPr>
                    <a:solidFill>
                      <a:srgbClr val="FF0000"/>
                    </a:solidFill>
                  </a:tcPr>
                </a:tc>
                <a:tc>
                  <a:txBody>
                    <a:bodyPr/>
                    <a:lstStyle/>
                    <a:p>
                      <a:pPr algn="ctr"/>
                      <a:r>
                        <a:rPr lang="en-US" sz="1400" dirty="0" smtClean="0">
                          <a:latin typeface="Georgia" panose="02040502050405020303" pitchFamily="18" charset="0"/>
                          <a:cs typeface="Arial" panose="020B0604020202020204" pitchFamily="34" charset="0"/>
                        </a:rPr>
                        <a:t>15</a:t>
                      </a:r>
                      <a:endParaRPr lang="en-US" sz="1400" dirty="0">
                        <a:latin typeface="Georgia" panose="02040502050405020303" pitchFamily="18" charset="0"/>
                        <a:cs typeface="Arial" panose="020B0604020202020204" pitchFamily="34" charset="0"/>
                      </a:endParaRPr>
                    </a:p>
                  </a:txBody>
                  <a:tcPr>
                    <a:solidFill>
                      <a:srgbClr val="FF0000"/>
                    </a:solidFill>
                  </a:tcPr>
                </a:tc>
                <a:tc>
                  <a:txBody>
                    <a:bodyPr/>
                    <a:lstStyle/>
                    <a:p>
                      <a:pPr algn="ctr"/>
                      <a:r>
                        <a:rPr lang="en-US" sz="1400" dirty="0" smtClean="0">
                          <a:latin typeface="Georgia" panose="02040502050405020303" pitchFamily="18" charset="0"/>
                          <a:cs typeface="Arial" panose="020B0604020202020204" pitchFamily="34" charset="0"/>
                        </a:rPr>
                        <a:t>Foil wrapped tray,</a:t>
                      </a:r>
                      <a:r>
                        <a:rPr lang="en-US" sz="1400" baseline="0" dirty="0" smtClean="0">
                          <a:latin typeface="Georgia" panose="02040502050405020303" pitchFamily="18" charset="0"/>
                          <a:cs typeface="Arial" panose="020B0604020202020204" pitchFamily="34" charset="0"/>
                        </a:rPr>
                        <a:t> carton</a:t>
                      </a:r>
                      <a:endParaRPr lang="en-US" sz="1400" dirty="0">
                        <a:latin typeface="Georgia" panose="02040502050405020303" pitchFamily="18" charset="0"/>
                        <a:cs typeface="Arial" panose="020B0604020202020204" pitchFamily="34" charset="0"/>
                      </a:endParaRPr>
                    </a:p>
                  </a:txBody>
                  <a:tcPr>
                    <a:solidFill>
                      <a:srgbClr val="FF0000"/>
                    </a:solidFill>
                  </a:tcPr>
                </a:tc>
                <a:extLst>
                  <a:ext uri="{0D108BD9-81ED-4DB2-BD59-A6C34878D82A}">
                    <a16:rowId xmlns:a16="http://schemas.microsoft.com/office/drawing/2014/main" val="950266975"/>
                  </a:ext>
                </a:extLst>
              </a:tr>
              <a:tr h="454410">
                <a:tc>
                  <a:txBody>
                    <a:bodyPr/>
                    <a:lstStyle/>
                    <a:p>
                      <a:r>
                        <a:rPr lang="en-US" sz="1400" dirty="0" smtClean="0">
                          <a:latin typeface="Georgia" panose="02040502050405020303" pitchFamily="18" charset="0"/>
                          <a:cs typeface="Arial" panose="020B0604020202020204" pitchFamily="34" charset="0"/>
                        </a:rPr>
                        <a:t>Trefoil</a:t>
                      </a:r>
                      <a:r>
                        <a:rPr lang="en-US" sz="1400" baseline="0" dirty="0" smtClean="0">
                          <a:latin typeface="Georgia" panose="02040502050405020303" pitchFamily="18" charset="0"/>
                          <a:cs typeface="Arial" panose="020B0604020202020204" pitchFamily="34" charset="0"/>
                        </a:rPr>
                        <a:t> </a:t>
                      </a:r>
                      <a:endParaRPr lang="en-US" sz="1400" dirty="0">
                        <a:latin typeface="Georgia" panose="02040502050405020303" pitchFamily="18" charset="0"/>
                        <a:cs typeface="Arial" panose="020B0604020202020204" pitchFamily="34" charset="0"/>
                      </a:endParaRPr>
                    </a:p>
                  </a:txBody>
                  <a:tcPr>
                    <a:solidFill>
                      <a:srgbClr val="00B0F0"/>
                    </a:solidFill>
                  </a:tcPr>
                </a:tc>
                <a:tc>
                  <a:txBody>
                    <a:bodyPr/>
                    <a:lstStyle/>
                    <a:p>
                      <a:pPr algn="ctr"/>
                      <a:r>
                        <a:rPr lang="en-US" sz="1400" dirty="0" smtClean="0">
                          <a:latin typeface="Georgia" panose="02040502050405020303" pitchFamily="18" charset="0"/>
                          <a:cs typeface="Arial" panose="020B0604020202020204" pitchFamily="34" charset="0"/>
                        </a:rPr>
                        <a:t>9 oz</a:t>
                      </a:r>
                      <a:endParaRPr lang="en-US" sz="1400" dirty="0">
                        <a:latin typeface="Georgia" panose="02040502050405020303" pitchFamily="18" charset="0"/>
                        <a:cs typeface="Arial" panose="020B0604020202020204" pitchFamily="34" charset="0"/>
                      </a:endParaRPr>
                    </a:p>
                  </a:txBody>
                  <a:tcPr>
                    <a:solidFill>
                      <a:srgbClr val="00B0F0"/>
                    </a:solidFill>
                  </a:tcPr>
                </a:tc>
                <a:tc>
                  <a:txBody>
                    <a:bodyPr/>
                    <a:lstStyle/>
                    <a:p>
                      <a:pPr algn="ctr"/>
                      <a:r>
                        <a:rPr lang="en-US" sz="1400" dirty="0" smtClean="0">
                          <a:latin typeface="Georgia" panose="02040502050405020303" pitchFamily="18" charset="0"/>
                          <a:cs typeface="Arial" panose="020B0604020202020204" pitchFamily="34" charset="0"/>
                        </a:rPr>
                        <a:t>20</a:t>
                      </a:r>
                      <a:endParaRPr lang="en-US" sz="1400" dirty="0">
                        <a:latin typeface="Georgia" panose="02040502050405020303" pitchFamily="18" charset="0"/>
                        <a:cs typeface="Arial" panose="020B0604020202020204" pitchFamily="34" charset="0"/>
                      </a:endParaRPr>
                    </a:p>
                  </a:txBody>
                  <a:tcPr>
                    <a:solidFill>
                      <a:srgbClr val="00B0F0"/>
                    </a:solidFill>
                  </a:tcPr>
                </a:tc>
                <a:tc>
                  <a:txBody>
                    <a:bodyPr/>
                    <a:lstStyle/>
                    <a:p>
                      <a:pPr algn="ctr"/>
                      <a:r>
                        <a:rPr lang="en-US" sz="1400" dirty="0" smtClean="0">
                          <a:latin typeface="Georgia" panose="02040502050405020303" pitchFamily="18" charset="0"/>
                          <a:cs typeface="Arial" panose="020B0604020202020204" pitchFamily="34" charset="0"/>
                        </a:rPr>
                        <a:t>2</a:t>
                      </a:r>
                      <a:r>
                        <a:rPr lang="en-US" sz="1400" baseline="0" dirty="0" smtClean="0">
                          <a:latin typeface="Georgia" panose="02040502050405020303" pitchFamily="18" charset="0"/>
                          <a:cs typeface="Arial" panose="020B0604020202020204" pitchFamily="34" charset="0"/>
                        </a:rPr>
                        <a:t> clear sleeves, carton</a:t>
                      </a:r>
                      <a:endParaRPr lang="en-US" sz="1400" dirty="0">
                        <a:latin typeface="Georgia" panose="02040502050405020303" pitchFamily="18" charset="0"/>
                        <a:cs typeface="Arial" panose="020B0604020202020204" pitchFamily="34" charset="0"/>
                      </a:endParaRPr>
                    </a:p>
                  </a:txBody>
                  <a:tcPr>
                    <a:solidFill>
                      <a:srgbClr val="00B0F0"/>
                    </a:solidFill>
                  </a:tcPr>
                </a:tc>
                <a:extLst>
                  <a:ext uri="{0D108BD9-81ED-4DB2-BD59-A6C34878D82A}">
                    <a16:rowId xmlns:a16="http://schemas.microsoft.com/office/drawing/2014/main" val="3407738778"/>
                  </a:ext>
                </a:extLst>
              </a:tr>
              <a:tr h="454410">
                <a:tc>
                  <a:txBody>
                    <a:bodyPr/>
                    <a:lstStyle/>
                    <a:p>
                      <a:r>
                        <a:rPr lang="en-US" sz="1400" dirty="0" smtClean="0">
                          <a:latin typeface="Georgia" panose="02040502050405020303" pitchFamily="18" charset="0"/>
                          <a:cs typeface="Arial" panose="020B0604020202020204" pitchFamily="34" charset="0"/>
                        </a:rPr>
                        <a:t>Lemonades</a:t>
                      </a:r>
                      <a:endParaRPr lang="en-US" sz="1400" dirty="0">
                        <a:latin typeface="Georgia" panose="02040502050405020303" pitchFamily="18" charset="0"/>
                        <a:cs typeface="Arial" panose="020B0604020202020204" pitchFamily="34" charset="0"/>
                      </a:endParaRPr>
                    </a:p>
                  </a:txBody>
                  <a:tcPr>
                    <a:solidFill>
                      <a:srgbClr val="FFFF00"/>
                    </a:solidFill>
                  </a:tcPr>
                </a:tc>
                <a:tc>
                  <a:txBody>
                    <a:bodyPr/>
                    <a:lstStyle/>
                    <a:p>
                      <a:pPr algn="ctr"/>
                      <a:r>
                        <a:rPr lang="en-US" sz="1400" dirty="0" smtClean="0">
                          <a:latin typeface="Georgia" panose="02040502050405020303" pitchFamily="18" charset="0"/>
                          <a:cs typeface="Arial" panose="020B0604020202020204" pitchFamily="34" charset="0"/>
                        </a:rPr>
                        <a:t>8.5 oz</a:t>
                      </a:r>
                      <a:endParaRPr lang="en-US" sz="1400" dirty="0">
                        <a:latin typeface="Georgia" panose="02040502050405020303" pitchFamily="18" charset="0"/>
                        <a:cs typeface="Arial" panose="020B0604020202020204" pitchFamily="34" charset="0"/>
                      </a:endParaRPr>
                    </a:p>
                  </a:txBody>
                  <a:tcPr>
                    <a:solidFill>
                      <a:srgbClr val="FFFF00"/>
                    </a:solidFill>
                  </a:tcPr>
                </a:tc>
                <a:tc>
                  <a:txBody>
                    <a:bodyPr/>
                    <a:lstStyle/>
                    <a:p>
                      <a:pPr algn="ctr"/>
                      <a:r>
                        <a:rPr lang="en-US" sz="1400" dirty="0" smtClean="0">
                          <a:latin typeface="Georgia" panose="02040502050405020303" pitchFamily="18" charset="0"/>
                          <a:cs typeface="Arial" panose="020B0604020202020204" pitchFamily="34" charset="0"/>
                        </a:rPr>
                        <a:t>16</a:t>
                      </a:r>
                      <a:endParaRPr lang="en-US" sz="1400" dirty="0">
                        <a:latin typeface="Georgia" panose="02040502050405020303" pitchFamily="18" charset="0"/>
                        <a:cs typeface="Arial" panose="020B0604020202020204" pitchFamily="34" charset="0"/>
                      </a:endParaRPr>
                    </a:p>
                  </a:txBody>
                  <a:tcPr>
                    <a:solidFill>
                      <a:srgbClr val="FFFF00"/>
                    </a:solidFill>
                  </a:tcPr>
                </a:tc>
                <a:tc>
                  <a:txBody>
                    <a:bodyPr/>
                    <a:lstStyle/>
                    <a:p>
                      <a:pPr algn="ctr"/>
                      <a:r>
                        <a:rPr lang="en-US" sz="1400" dirty="0" smtClean="0">
                          <a:latin typeface="Georgia" panose="02040502050405020303" pitchFamily="18" charset="0"/>
                          <a:cs typeface="Arial" panose="020B0604020202020204" pitchFamily="34" charset="0"/>
                        </a:rPr>
                        <a:t>Single</a:t>
                      </a:r>
                      <a:r>
                        <a:rPr lang="en-US" sz="1400" baseline="0" dirty="0" smtClean="0">
                          <a:latin typeface="Georgia" panose="02040502050405020303" pitchFamily="18" charset="0"/>
                          <a:cs typeface="Arial" panose="020B0604020202020204" pitchFamily="34" charset="0"/>
                        </a:rPr>
                        <a:t> tray, overwrap</a:t>
                      </a:r>
                      <a:endParaRPr lang="en-US" sz="1400" dirty="0">
                        <a:latin typeface="Georgia" panose="02040502050405020303" pitchFamily="18" charset="0"/>
                        <a:cs typeface="Arial" panose="020B0604020202020204" pitchFamily="34" charset="0"/>
                      </a:endParaRPr>
                    </a:p>
                  </a:txBody>
                  <a:tcPr>
                    <a:solidFill>
                      <a:srgbClr val="FFFF00"/>
                    </a:solidFill>
                  </a:tcPr>
                </a:tc>
                <a:extLst>
                  <a:ext uri="{0D108BD9-81ED-4DB2-BD59-A6C34878D82A}">
                    <a16:rowId xmlns:a16="http://schemas.microsoft.com/office/drawing/2014/main" val="665981391"/>
                  </a:ext>
                </a:extLst>
              </a:tr>
              <a:tr h="454410">
                <a:tc>
                  <a:txBody>
                    <a:bodyPr/>
                    <a:lstStyle/>
                    <a:p>
                      <a:r>
                        <a:rPr lang="en-US" sz="1400" dirty="0" smtClean="0">
                          <a:latin typeface="Georgia" panose="02040502050405020303" pitchFamily="18" charset="0"/>
                          <a:cs typeface="Arial" panose="020B0604020202020204" pitchFamily="34" charset="0"/>
                        </a:rPr>
                        <a:t>Peanut</a:t>
                      </a:r>
                      <a:r>
                        <a:rPr lang="en-US" sz="1400" baseline="0" dirty="0" smtClean="0">
                          <a:latin typeface="Georgia" panose="02040502050405020303" pitchFamily="18" charset="0"/>
                          <a:cs typeface="Arial" panose="020B0604020202020204" pitchFamily="34" charset="0"/>
                        </a:rPr>
                        <a:t> Butter Sandwich</a:t>
                      </a:r>
                      <a:endParaRPr lang="en-US" sz="1400" dirty="0">
                        <a:latin typeface="Georgia" panose="02040502050405020303" pitchFamily="18" charset="0"/>
                        <a:cs typeface="Arial" panose="020B0604020202020204" pitchFamily="34" charset="0"/>
                      </a:endParaRPr>
                    </a:p>
                  </a:txBody>
                  <a:tcPr>
                    <a:solidFill>
                      <a:srgbClr val="ED8B00"/>
                    </a:solidFill>
                  </a:tcPr>
                </a:tc>
                <a:tc>
                  <a:txBody>
                    <a:bodyPr/>
                    <a:lstStyle/>
                    <a:p>
                      <a:pPr algn="ctr"/>
                      <a:r>
                        <a:rPr lang="en-US" sz="1400" dirty="0" smtClean="0">
                          <a:latin typeface="Georgia" panose="02040502050405020303" pitchFamily="18" charset="0"/>
                          <a:cs typeface="Arial" panose="020B0604020202020204" pitchFamily="34" charset="0"/>
                        </a:rPr>
                        <a:t>8 oz</a:t>
                      </a:r>
                      <a:endParaRPr lang="en-US" sz="1400" dirty="0">
                        <a:latin typeface="Georgia" panose="02040502050405020303" pitchFamily="18" charset="0"/>
                        <a:cs typeface="Arial" panose="020B0604020202020204" pitchFamily="34" charset="0"/>
                      </a:endParaRPr>
                    </a:p>
                  </a:txBody>
                  <a:tcPr>
                    <a:solidFill>
                      <a:srgbClr val="ED8B00"/>
                    </a:solidFill>
                  </a:tcPr>
                </a:tc>
                <a:tc>
                  <a:txBody>
                    <a:bodyPr/>
                    <a:lstStyle/>
                    <a:p>
                      <a:pPr algn="ctr"/>
                      <a:r>
                        <a:rPr lang="en-US" sz="1400" dirty="0" smtClean="0">
                          <a:latin typeface="Georgia" panose="02040502050405020303" pitchFamily="18" charset="0"/>
                          <a:cs typeface="Arial" panose="020B0604020202020204" pitchFamily="34" charset="0"/>
                        </a:rPr>
                        <a:t>20</a:t>
                      </a:r>
                      <a:endParaRPr lang="en-US" sz="1400" dirty="0">
                        <a:latin typeface="Georgia" panose="02040502050405020303" pitchFamily="18" charset="0"/>
                        <a:cs typeface="Arial" panose="020B0604020202020204" pitchFamily="34" charset="0"/>
                      </a:endParaRPr>
                    </a:p>
                  </a:txBody>
                  <a:tcPr>
                    <a:solidFill>
                      <a:srgbClr val="ED8B00"/>
                    </a:solidFill>
                  </a:tcPr>
                </a:tc>
                <a:tc>
                  <a:txBody>
                    <a:bodyPr/>
                    <a:lstStyle/>
                    <a:p>
                      <a:pPr algn="ctr"/>
                      <a:r>
                        <a:rPr lang="en-US" sz="1400" dirty="0" smtClean="0">
                          <a:latin typeface="Georgia" panose="02040502050405020303" pitchFamily="18" charset="0"/>
                          <a:cs typeface="Arial" panose="020B0604020202020204" pitchFamily="34" charset="0"/>
                        </a:rPr>
                        <a:t>2 cello sleeves, carton</a:t>
                      </a:r>
                      <a:endParaRPr lang="en-US" sz="1400" dirty="0">
                        <a:latin typeface="Georgia" panose="02040502050405020303" pitchFamily="18" charset="0"/>
                        <a:cs typeface="Arial" panose="020B0604020202020204" pitchFamily="34" charset="0"/>
                      </a:endParaRPr>
                    </a:p>
                  </a:txBody>
                  <a:tcPr>
                    <a:solidFill>
                      <a:srgbClr val="ED8B00"/>
                    </a:solidFill>
                  </a:tcPr>
                </a:tc>
                <a:extLst>
                  <a:ext uri="{0D108BD9-81ED-4DB2-BD59-A6C34878D82A}">
                    <a16:rowId xmlns:a16="http://schemas.microsoft.com/office/drawing/2014/main" val="363475963"/>
                  </a:ext>
                </a:extLst>
              </a:tr>
              <a:tr h="454410">
                <a:tc>
                  <a:txBody>
                    <a:bodyPr/>
                    <a:lstStyle/>
                    <a:p>
                      <a:r>
                        <a:rPr lang="en-US" sz="1400" dirty="0" smtClean="0">
                          <a:latin typeface="Georgia" panose="02040502050405020303" pitchFamily="18" charset="0"/>
                          <a:cs typeface="Arial" panose="020B0604020202020204" pitchFamily="34" charset="0"/>
                        </a:rPr>
                        <a:t>Toast-yay!</a:t>
                      </a:r>
                      <a:r>
                        <a:rPr lang="en-US" sz="1400" baseline="0" dirty="0" smtClean="0">
                          <a:latin typeface="Georgia" panose="02040502050405020303" pitchFamily="18" charset="0"/>
                          <a:cs typeface="Arial" panose="020B0604020202020204" pitchFamily="34" charset="0"/>
                        </a:rPr>
                        <a:t> </a:t>
                      </a:r>
                      <a:endParaRPr lang="en-US" sz="1400" dirty="0">
                        <a:latin typeface="Georgia" panose="02040502050405020303" pitchFamily="18" charset="0"/>
                        <a:cs typeface="Arial" panose="020B0604020202020204" pitchFamily="34" charset="0"/>
                      </a:endParaRPr>
                    </a:p>
                  </a:txBody>
                  <a:tcPr>
                    <a:solidFill>
                      <a:srgbClr val="92D050"/>
                    </a:solidFill>
                  </a:tcPr>
                </a:tc>
                <a:tc>
                  <a:txBody>
                    <a:bodyPr/>
                    <a:lstStyle/>
                    <a:p>
                      <a:pPr algn="ctr"/>
                      <a:r>
                        <a:rPr lang="en-US" sz="1400" dirty="0" smtClean="0">
                          <a:latin typeface="Georgia" panose="02040502050405020303" pitchFamily="18" charset="0"/>
                          <a:cs typeface="Arial" panose="020B0604020202020204" pitchFamily="34" charset="0"/>
                        </a:rPr>
                        <a:t>8.5 oz</a:t>
                      </a:r>
                      <a:endParaRPr lang="en-US" sz="1400" dirty="0">
                        <a:latin typeface="Georgia" panose="02040502050405020303" pitchFamily="18" charset="0"/>
                        <a:cs typeface="Arial" panose="020B0604020202020204" pitchFamily="34" charset="0"/>
                      </a:endParaRPr>
                    </a:p>
                  </a:txBody>
                  <a:tcPr>
                    <a:solidFill>
                      <a:srgbClr val="92D050"/>
                    </a:solidFill>
                  </a:tcPr>
                </a:tc>
                <a:tc>
                  <a:txBody>
                    <a:bodyPr/>
                    <a:lstStyle/>
                    <a:p>
                      <a:pPr algn="ctr"/>
                      <a:r>
                        <a:rPr lang="en-US" sz="1400" dirty="0" smtClean="0">
                          <a:latin typeface="Georgia" panose="02040502050405020303" pitchFamily="18" charset="0"/>
                          <a:cs typeface="Arial" panose="020B0604020202020204" pitchFamily="34" charset="0"/>
                        </a:rPr>
                        <a:t>16</a:t>
                      </a:r>
                      <a:endParaRPr lang="en-US" sz="1400" dirty="0">
                        <a:latin typeface="Georgia" panose="02040502050405020303" pitchFamily="18" charset="0"/>
                        <a:cs typeface="Arial" panose="020B0604020202020204" pitchFamily="34" charset="0"/>
                      </a:endParaRPr>
                    </a:p>
                  </a:txBody>
                  <a:tcPr>
                    <a:solidFill>
                      <a:srgbClr val="92D050"/>
                    </a:solidFill>
                  </a:tcPr>
                </a:tc>
                <a:tc>
                  <a:txBody>
                    <a:bodyPr/>
                    <a:lstStyle/>
                    <a:p>
                      <a:pPr algn="ctr"/>
                      <a:r>
                        <a:rPr lang="en-US" sz="1400" dirty="0" smtClean="0">
                          <a:latin typeface="Georgia" panose="02040502050405020303" pitchFamily="18" charset="0"/>
                          <a:cs typeface="Arial" panose="020B0604020202020204" pitchFamily="34" charset="0"/>
                        </a:rPr>
                        <a:t>Foil wrapped tray, overwrap</a:t>
                      </a:r>
                      <a:endParaRPr lang="en-US" sz="1400" dirty="0">
                        <a:latin typeface="Georgia" panose="02040502050405020303" pitchFamily="18" charset="0"/>
                        <a:cs typeface="Arial" panose="020B0604020202020204" pitchFamily="34" charset="0"/>
                      </a:endParaRPr>
                    </a:p>
                  </a:txBody>
                  <a:tcPr>
                    <a:solidFill>
                      <a:srgbClr val="92D050"/>
                    </a:solidFill>
                  </a:tcPr>
                </a:tc>
                <a:extLst>
                  <a:ext uri="{0D108BD9-81ED-4DB2-BD59-A6C34878D82A}">
                    <a16:rowId xmlns:a16="http://schemas.microsoft.com/office/drawing/2014/main" val="3205317281"/>
                  </a:ext>
                </a:extLst>
              </a:tr>
              <a:tr h="454410">
                <a:tc>
                  <a:txBody>
                    <a:bodyPr/>
                    <a:lstStyle/>
                    <a:p>
                      <a:r>
                        <a:rPr lang="en-US" sz="1400" dirty="0" smtClean="0">
                          <a:latin typeface="Georgia" panose="02040502050405020303" pitchFamily="18" charset="0"/>
                          <a:cs typeface="Arial" panose="020B0604020202020204" pitchFamily="34" charset="0"/>
                        </a:rPr>
                        <a:t>Adventurefuls </a:t>
                      </a:r>
                      <a:endParaRPr lang="en-US" sz="1400" dirty="0">
                        <a:latin typeface="Georgia" panose="02040502050405020303" pitchFamily="18" charset="0"/>
                        <a:cs typeface="Arial" panose="020B0604020202020204" pitchFamily="34" charset="0"/>
                      </a:endParaRPr>
                    </a:p>
                  </a:txBody>
                  <a:tcPr>
                    <a:solidFill>
                      <a:schemeClr val="accent4">
                        <a:lumMod val="40000"/>
                        <a:lumOff val="60000"/>
                      </a:schemeClr>
                    </a:solidFill>
                  </a:tcPr>
                </a:tc>
                <a:tc>
                  <a:txBody>
                    <a:bodyPr/>
                    <a:lstStyle/>
                    <a:p>
                      <a:pPr algn="ctr"/>
                      <a:r>
                        <a:rPr lang="en-US" sz="1400" dirty="0" smtClean="0">
                          <a:latin typeface="Georgia" panose="02040502050405020303" pitchFamily="18" charset="0"/>
                          <a:cs typeface="Arial" panose="020B0604020202020204" pitchFamily="34" charset="0"/>
                        </a:rPr>
                        <a:t>6.5 oz</a:t>
                      </a:r>
                      <a:endParaRPr lang="en-US" sz="1400" dirty="0">
                        <a:latin typeface="Georgia" panose="02040502050405020303" pitchFamily="18" charset="0"/>
                        <a:cs typeface="Arial" panose="020B0604020202020204" pitchFamily="34" charset="0"/>
                      </a:endParaRPr>
                    </a:p>
                  </a:txBody>
                  <a:tcPr>
                    <a:solidFill>
                      <a:schemeClr val="accent4">
                        <a:lumMod val="40000"/>
                        <a:lumOff val="60000"/>
                      </a:schemeClr>
                    </a:solidFill>
                  </a:tcPr>
                </a:tc>
                <a:tc>
                  <a:txBody>
                    <a:bodyPr/>
                    <a:lstStyle/>
                    <a:p>
                      <a:pPr algn="ctr"/>
                      <a:r>
                        <a:rPr lang="en-US" sz="1400" dirty="0" smtClean="0">
                          <a:latin typeface="Georgia" panose="02040502050405020303" pitchFamily="18" charset="0"/>
                          <a:cs typeface="Arial" panose="020B0604020202020204" pitchFamily="34" charset="0"/>
                        </a:rPr>
                        <a:t>15</a:t>
                      </a:r>
                      <a:endParaRPr lang="en-US" sz="1400" dirty="0">
                        <a:latin typeface="Georgia" panose="02040502050405020303" pitchFamily="18" charset="0"/>
                        <a:cs typeface="Arial" panose="020B0604020202020204" pitchFamily="34" charset="0"/>
                      </a:endParaRPr>
                    </a:p>
                  </a:txBody>
                  <a:tcPr>
                    <a:solidFill>
                      <a:schemeClr val="accent4">
                        <a:lumMod val="40000"/>
                        <a:lumOff val="60000"/>
                      </a:schemeClr>
                    </a:solidFill>
                  </a:tcPr>
                </a:tc>
                <a:tc>
                  <a:txBody>
                    <a:bodyPr/>
                    <a:lstStyle/>
                    <a:p>
                      <a:pPr algn="ctr"/>
                      <a:r>
                        <a:rPr lang="en-US" sz="1400" dirty="0" smtClean="0">
                          <a:latin typeface="Georgia" panose="02040502050405020303" pitchFamily="18" charset="0"/>
                          <a:cs typeface="Arial" panose="020B0604020202020204" pitchFamily="34" charset="0"/>
                        </a:rPr>
                        <a:t>Foil wrapped tray,</a:t>
                      </a:r>
                      <a:r>
                        <a:rPr lang="en-US" sz="1400" baseline="0" dirty="0" smtClean="0">
                          <a:latin typeface="Georgia" panose="02040502050405020303" pitchFamily="18" charset="0"/>
                          <a:cs typeface="Arial" panose="020B0604020202020204" pitchFamily="34" charset="0"/>
                        </a:rPr>
                        <a:t> carton</a:t>
                      </a:r>
                      <a:endParaRPr lang="en-US" sz="1400" dirty="0">
                        <a:latin typeface="Georgia" panose="02040502050405020303" pitchFamily="18"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val="1113765738"/>
                  </a:ext>
                </a:extLst>
              </a:tr>
            </a:tbl>
          </a:graphicData>
        </a:graphic>
      </p:graphicFrame>
      <p:sp>
        <p:nvSpPr>
          <p:cNvPr id="9" name="TextBox 8"/>
          <p:cNvSpPr txBox="1"/>
          <p:nvPr/>
        </p:nvSpPr>
        <p:spPr>
          <a:xfrm>
            <a:off x="647700" y="1239673"/>
            <a:ext cx="8305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smtClean="0">
                <a:ln>
                  <a:noFill/>
                </a:ln>
                <a:solidFill>
                  <a:srgbClr val="000000"/>
                </a:solidFill>
                <a:effectLst/>
                <a:uLnTx/>
                <a:uFillTx/>
                <a:latin typeface="Arial"/>
                <a:cs typeface="Arial"/>
                <a:sym typeface="Arial"/>
              </a:rPr>
              <a:t>Nutritional information can be found at abcsmartCookies.com or abcbakers.com</a:t>
            </a:r>
            <a:endParaRPr kumimoji="0" lang="en-US" sz="1600" b="0" i="1"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67316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514400"/>
          </a:xfrm>
        </p:spPr>
        <p:txBody>
          <a:bodyPr/>
          <a:lstStyle/>
          <a:p>
            <a:r>
              <a:rPr lang="en-US" sz="2800" dirty="0" smtClean="0">
                <a:solidFill>
                  <a:srgbClr val="DA1884"/>
                </a:solidFill>
                <a:latin typeface="Girl Scout Text Medium" panose="02020003000000000000" pitchFamily="18" charset="0"/>
              </a:rPr>
              <a:t>2023 Changes to Direct Ship Program</a:t>
            </a:r>
            <a:endParaRPr lang="en-US" sz="2800" dirty="0">
              <a:solidFill>
                <a:srgbClr val="DA1884"/>
              </a:solidFill>
              <a:latin typeface="Girl Scout Text Medium" panose="02020003000000000000" pitchFamily="18" charset="0"/>
            </a:endParaRPr>
          </a:p>
        </p:txBody>
      </p:sp>
      <p:sp>
        <p:nvSpPr>
          <p:cNvPr id="9" name="TextBox 8"/>
          <p:cNvSpPr txBox="1"/>
          <p:nvPr/>
        </p:nvSpPr>
        <p:spPr>
          <a:xfrm>
            <a:off x="552450" y="666800"/>
            <a:ext cx="8591550" cy="3724096"/>
          </a:xfrm>
          <a:prstGeom prst="rect">
            <a:avLst/>
          </a:prstGeom>
          <a:noFill/>
        </p:spPr>
        <p:txBody>
          <a:bodyPr wrap="square" rtlCol="0">
            <a:spAutoFit/>
          </a:bodyPr>
          <a:lstStyle/>
          <a:p>
            <a:pPr marL="285750" lvl="0" indent="-285750">
              <a:buFont typeface="Arial" panose="020B0604020202020204" pitchFamily="34" charset="0"/>
              <a:buChar char="•"/>
            </a:pPr>
            <a:r>
              <a:rPr lang="en-US" dirty="0">
                <a:latin typeface="Girl Scout Text Book" panose="02020003000000000000" pitchFamily="18" charset="0"/>
              </a:rPr>
              <a:t>Standard shipping flat rate will increase from $12.50 to $14.99 for every 12 packages</a:t>
            </a:r>
          </a:p>
          <a:p>
            <a:pPr marL="285750" lvl="0" indent="-285750">
              <a:buFont typeface="Arial" panose="020B0604020202020204" pitchFamily="34" charset="0"/>
              <a:buChar char="•"/>
            </a:pPr>
            <a:r>
              <a:rPr lang="en-US" dirty="0">
                <a:latin typeface="Girl Scout Text Book" panose="02020003000000000000" pitchFamily="18" charset="0"/>
              </a:rPr>
              <a:t>Subsidy minimum package requirements will increase from 6 packages to 9 </a:t>
            </a:r>
            <a:r>
              <a:rPr lang="en-US" dirty="0" smtClean="0">
                <a:latin typeface="Girl Scout Text Book" panose="02020003000000000000" pitchFamily="18" charset="0"/>
              </a:rPr>
              <a:t>packages.</a:t>
            </a:r>
          </a:p>
          <a:p>
            <a:pPr marL="285750" lvl="0" indent="-285750">
              <a:buFont typeface="Arial" panose="020B0604020202020204" pitchFamily="34" charset="0"/>
              <a:buChar char="•"/>
            </a:pPr>
            <a:r>
              <a:rPr lang="en-US" dirty="0" smtClean="0">
                <a:latin typeface="Girl Scout Text Book" panose="02020003000000000000" pitchFamily="18" charset="0"/>
              </a:rPr>
              <a:t>Subsidy </a:t>
            </a:r>
            <a:r>
              <a:rPr lang="en-US" dirty="0">
                <a:latin typeface="Girl Scout Text Book" panose="02020003000000000000" pitchFamily="18" charset="0"/>
              </a:rPr>
              <a:t>shipping rate will be $7.49 starting at a 9 package </a:t>
            </a:r>
            <a:r>
              <a:rPr lang="en-US" dirty="0" smtClean="0">
                <a:latin typeface="Girl Scout Text Book" panose="02020003000000000000" pitchFamily="18" charset="0"/>
              </a:rPr>
              <a:t>minimum (50% of the standard shipping flat rate of $14.99).  A reminder that your Council pays half of the subsidized shipping cost.</a:t>
            </a:r>
          </a:p>
          <a:p>
            <a:pPr marL="285750" lvl="0" indent="-285750">
              <a:buFont typeface="Arial" panose="020B0604020202020204" pitchFamily="34" charset="0"/>
              <a:buChar char="•"/>
            </a:pPr>
            <a:r>
              <a:rPr lang="en-US" dirty="0" smtClean="0">
                <a:latin typeface="Girl Scout Text Book" panose="02020003000000000000" pitchFamily="18" charset="0"/>
              </a:rPr>
              <a:t>An updated </a:t>
            </a:r>
            <a:r>
              <a:rPr lang="en-US" dirty="0">
                <a:latin typeface="Girl Scout Text Book" panose="02020003000000000000" pitchFamily="18" charset="0"/>
              </a:rPr>
              <a:t>gift box design </a:t>
            </a:r>
            <a:r>
              <a:rPr lang="en-US" dirty="0" smtClean="0">
                <a:latin typeface="Girl Scout Text Book" panose="02020003000000000000" pitchFamily="18" charset="0"/>
              </a:rPr>
              <a:t>with GSUSA graphics will be available during the 2023 cookie season.  ABC will ship the new gift box design once existing gift box inventory runs out.  </a:t>
            </a:r>
          </a:p>
          <a:p>
            <a:endParaRPr lang="en-US" sz="2800" b="1" dirty="0"/>
          </a:p>
          <a:p>
            <a:pPr marL="457200" indent="-457200">
              <a:buFont typeface="Wingdings" panose="05000000000000000000" pitchFamily="2" charset="2"/>
              <a:buChar char="Ø"/>
            </a:pPr>
            <a:endParaRPr lang="en-US" sz="2800" b="1" dirty="0"/>
          </a:p>
        </p:txBody>
      </p:sp>
      <p:pic>
        <p:nvPicPr>
          <p:cNvPr id="3" name="Picture 2"/>
          <p:cNvPicPr>
            <a:picLocks noChangeAspect="1"/>
          </p:cNvPicPr>
          <p:nvPr/>
        </p:nvPicPr>
        <p:blipFill rotWithShape="1">
          <a:blip r:embed="rId3"/>
          <a:srcRect t="6711" r="4695" b="59019"/>
          <a:stretch/>
        </p:blipFill>
        <p:spPr>
          <a:xfrm>
            <a:off x="3276600" y="4370843"/>
            <a:ext cx="5639808" cy="1601165"/>
          </a:xfrm>
          <a:prstGeom prst="rect">
            <a:avLst/>
          </a:prstGeom>
        </p:spPr>
      </p:pic>
      <p:sp>
        <p:nvSpPr>
          <p:cNvPr id="6" name="Title 1"/>
          <p:cNvSpPr txBox="1">
            <a:spLocks/>
          </p:cNvSpPr>
          <p:nvPr/>
        </p:nvSpPr>
        <p:spPr>
          <a:xfrm>
            <a:off x="762000" y="3657600"/>
            <a:ext cx="3144253" cy="165750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2"/>
              </a:buClr>
              <a:buSzPts val="2100"/>
              <a:buFont typeface="Barlow"/>
              <a:buNone/>
              <a:defRPr sz="3600" b="1" i="0" u="none" strike="noStrike" cap="none">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sym typeface="Barlow"/>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2800" kern="0" dirty="0" smtClean="0">
                <a:solidFill>
                  <a:srgbClr val="DA1884"/>
                </a:solidFill>
                <a:latin typeface="Girl Scout Text Medium" panose="02020003000000000000" pitchFamily="18" charset="0"/>
              </a:rPr>
              <a:t>2023 Direct Ship Shipping Fee Schedule</a:t>
            </a:r>
            <a:endParaRPr lang="en-US" sz="2800" kern="0" dirty="0">
              <a:solidFill>
                <a:srgbClr val="DA1884"/>
              </a:solidFill>
              <a:latin typeface="Girl Scout Text Medium" panose="02020003000000000000" pitchFamily="18" charset="0"/>
            </a:endParaRPr>
          </a:p>
        </p:txBody>
      </p:sp>
    </p:spTree>
    <p:extLst>
      <p:ext uri="{BB962C8B-B14F-4D97-AF65-F5344CB8AC3E}">
        <p14:creationId xmlns:p14="http://schemas.microsoft.com/office/powerpoint/2010/main" val="23271447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Georgia" panose="02040502050405020303" pitchFamily="18" charset="0"/>
              </a:rPr>
              <a:t>Changes to Cookie Cupboards &amp; Planned Order Timeline</a:t>
            </a:r>
            <a:endParaRPr lang="en-US" dirty="0">
              <a:latin typeface="Georgia" panose="02040502050405020303" pitchFamily="18" charset="0"/>
            </a:endParaRPr>
          </a:p>
        </p:txBody>
      </p:sp>
      <p:sp>
        <p:nvSpPr>
          <p:cNvPr id="6" name="Subtitle 5"/>
          <p:cNvSpPr>
            <a:spLocks noGrp="1"/>
          </p:cNvSpPr>
          <p:nvPr>
            <p:ph type="subTitle" idx="1"/>
          </p:nvPr>
        </p:nvSpPr>
        <p:spPr>
          <a:xfrm>
            <a:off x="628649" y="1447800"/>
            <a:ext cx="7886700" cy="4378124"/>
          </a:xfrm>
        </p:spPr>
        <p:txBody>
          <a:bodyPr/>
          <a:lstStyle/>
          <a:p>
            <a:pPr marL="342900" indent="-342900">
              <a:buFont typeface="Arial" panose="020B0604020202020204" pitchFamily="34" charset="0"/>
              <a:buChar char="•"/>
            </a:pPr>
            <a:r>
              <a:rPr lang="en-US" sz="1600" dirty="0">
                <a:latin typeface="Georgia" panose="02040502050405020303" pitchFamily="18" charset="0"/>
              </a:rPr>
              <a:t>Due to </a:t>
            </a:r>
            <a:r>
              <a:rPr lang="en-US" sz="1600" dirty="0" smtClean="0">
                <a:latin typeface="Georgia" panose="02040502050405020303" pitchFamily="18" charset="0"/>
              </a:rPr>
              <a:t>new order guidelines set by ABC Bakers, troops must order cookies from a cupboard two weeks prior to pickup. It is recommended troops order their booth cookies with troops initial order</a:t>
            </a:r>
          </a:p>
          <a:p>
            <a:pPr marL="342900" indent="-342900">
              <a:buFont typeface="Arial" panose="020B0604020202020204" pitchFamily="34" charset="0"/>
              <a:buChar char="•"/>
            </a:pPr>
            <a:r>
              <a:rPr lang="en-US" sz="1600" dirty="0" smtClean="0">
                <a:latin typeface="Georgia" panose="02040502050405020303" pitchFamily="18" charset="0"/>
              </a:rPr>
              <a:t>Only troop volunteers may pick up cookies at cupboards</a:t>
            </a:r>
          </a:p>
          <a:p>
            <a:pPr marL="342900" indent="-342900">
              <a:buFont typeface="Arial" panose="020B0604020202020204" pitchFamily="34" charset="0"/>
              <a:buChar char="•"/>
            </a:pPr>
            <a:endParaRPr lang="en-US" sz="1600" dirty="0">
              <a:latin typeface="Georgia" panose="02040502050405020303"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88241329"/>
              </p:ext>
            </p:extLst>
          </p:nvPr>
        </p:nvGraphicFramePr>
        <p:xfrm>
          <a:off x="1447800" y="3429000"/>
          <a:ext cx="6553202" cy="2142162"/>
        </p:xfrm>
        <a:graphic>
          <a:graphicData uri="http://schemas.openxmlformats.org/drawingml/2006/table">
            <a:tbl>
              <a:tblPr firstRow="1" bandRow="1">
                <a:tableStyleId>{7DF18680-E054-41AD-8BC1-D1AEF772440D}</a:tableStyleId>
              </a:tblPr>
              <a:tblGrid>
                <a:gridCol w="3276601">
                  <a:extLst>
                    <a:ext uri="{9D8B030D-6E8A-4147-A177-3AD203B41FA5}">
                      <a16:colId xmlns:a16="http://schemas.microsoft.com/office/drawing/2014/main" val="1918223550"/>
                    </a:ext>
                  </a:extLst>
                </a:gridCol>
                <a:gridCol w="3276601">
                  <a:extLst>
                    <a:ext uri="{9D8B030D-6E8A-4147-A177-3AD203B41FA5}">
                      <a16:colId xmlns:a16="http://schemas.microsoft.com/office/drawing/2014/main" val="1060727603"/>
                    </a:ext>
                  </a:extLst>
                </a:gridCol>
              </a:tblGrid>
              <a:tr h="500694">
                <a:tc>
                  <a:txBody>
                    <a:bodyPr/>
                    <a:lstStyle/>
                    <a:p>
                      <a:pPr algn="ctr"/>
                      <a:r>
                        <a:rPr lang="en-US" sz="1800" dirty="0" smtClean="0">
                          <a:latin typeface="Georgia" panose="02040502050405020303" pitchFamily="18" charset="0"/>
                        </a:rPr>
                        <a:t>Planned Order By</a:t>
                      </a:r>
                      <a:endParaRPr lang="en-US" sz="1800" dirty="0">
                        <a:latin typeface="Georgia" panose="02040502050405020303" pitchFamily="18" charset="0"/>
                      </a:endParaRPr>
                    </a:p>
                  </a:txBody>
                  <a:tcPr/>
                </a:tc>
                <a:tc>
                  <a:txBody>
                    <a:bodyPr/>
                    <a:lstStyle/>
                    <a:p>
                      <a:pPr algn="ctr"/>
                      <a:r>
                        <a:rPr lang="en-US" sz="1800" dirty="0" smtClean="0">
                          <a:latin typeface="Georgia" panose="02040502050405020303" pitchFamily="18" charset="0"/>
                        </a:rPr>
                        <a:t>Cookies Not</a:t>
                      </a:r>
                      <a:r>
                        <a:rPr lang="en-US" sz="1800" baseline="0" dirty="0" smtClean="0">
                          <a:latin typeface="Georgia" panose="02040502050405020303" pitchFamily="18" charset="0"/>
                        </a:rPr>
                        <a:t> Guaranteed Until</a:t>
                      </a:r>
                      <a:endParaRPr lang="en-US" sz="1800" dirty="0">
                        <a:latin typeface="Georgia" panose="02040502050405020303" pitchFamily="18" charset="0"/>
                      </a:endParaRPr>
                    </a:p>
                  </a:txBody>
                  <a:tcPr/>
                </a:tc>
                <a:extLst>
                  <a:ext uri="{0D108BD9-81ED-4DB2-BD59-A6C34878D82A}">
                    <a16:rowId xmlns:a16="http://schemas.microsoft.com/office/drawing/2014/main" val="4203200520"/>
                  </a:ext>
                </a:extLst>
              </a:tr>
              <a:tr h="500694">
                <a:tc>
                  <a:txBody>
                    <a:bodyPr/>
                    <a:lstStyle/>
                    <a:p>
                      <a:pPr algn="ctr"/>
                      <a:r>
                        <a:rPr lang="en-US" sz="1800" dirty="0" smtClean="0">
                          <a:latin typeface="Georgia" panose="02040502050405020303" pitchFamily="18" charset="0"/>
                        </a:rPr>
                        <a:t>March 5th</a:t>
                      </a:r>
                      <a:endParaRPr lang="en-US" sz="1800" dirty="0">
                        <a:latin typeface="Georgia" panose="02040502050405020303" pitchFamily="18" charset="0"/>
                      </a:endParaRPr>
                    </a:p>
                  </a:txBody>
                  <a:tcPr/>
                </a:tc>
                <a:tc>
                  <a:txBody>
                    <a:bodyPr/>
                    <a:lstStyle/>
                    <a:p>
                      <a:pPr algn="ctr"/>
                      <a:r>
                        <a:rPr lang="en-US" sz="1800" dirty="0" smtClean="0">
                          <a:latin typeface="Georgia" panose="02040502050405020303" pitchFamily="18" charset="0"/>
                        </a:rPr>
                        <a:t>March 9th</a:t>
                      </a:r>
                      <a:endParaRPr lang="en-US" sz="1800" dirty="0">
                        <a:latin typeface="Georgia" panose="02040502050405020303" pitchFamily="18" charset="0"/>
                      </a:endParaRPr>
                    </a:p>
                  </a:txBody>
                  <a:tcPr/>
                </a:tc>
                <a:extLst>
                  <a:ext uri="{0D108BD9-81ED-4DB2-BD59-A6C34878D82A}">
                    <a16:rowId xmlns:a16="http://schemas.microsoft.com/office/drawing/2014/main" val="2488439151"/>
                  </a:ext>
                </a:extLst>
              </a:tr>
              <a:tr h="500694">
                <a:tc>
                  <a:txBody>
                    <a:bodyPr/>
                    <a:lstStyle/>
                    <a:p>
                      <a:pPr algn="ctr"/>
                      <a:r>
                        <a:rPr lang="en-US" sz="1800" dirty="0" smtClean="0">
                          <a:latin typeface="Georgia" panose="02040502050405020303" pitchFamily="18" charset="0"/>
                        </a:rPr>
                        <a:t>March 12th</a:t>
                      </a:r>
                      <a:endParaRPr lang="en-US" sz="1800" dirty="0">
                        <a:latin typeface="Georgia" panose="02040502050405020303" pitchFamily="18" charset="0"/>
                      </a:endParaRPr>
                    </a:p>
                  </a:txBody>
                  <a:tcPr/>
                </a:tc>
                <a:tc>
                  <a:txBody>
                    <a:bodyPr/>
                    <a:lstStyle/>
                    <a:p>
                      <a:pPr algn="ctr"/>
                      <a:r>
                        <a:rPr lang="en-US" sz="1800" dirty="0" smtClean="0">
                          <a:latin typeface="Georgia" panose="02040502050405020303" pitchFamily="18" charset="0"/>
                        </a:rPr>
                        <a:t>March 22nd</a:t>
                      </a:r>
                      <a:endParaRPr lang="en-US" sz="1800" dirty="0">
                        <a:latin typeface="Georgia" panose="02040502050405020303" pitchFamily="18" charset="0"/>
                      </a:endParaRPr>
                    </a:p>
                  </a:txBody>
                  <a:tcPr/>
                </a:tc>
                <a:extLst>
                  <a:ext uri="{0D108BD9-81ED-4DB2-BD59-A6C34878D82A}">
                    <a16:rowId xmlns:a16="http://schemas.microsoft.com/office/drawing/2014/main" val="3117824306"/>
                  </a:ext>
                </a:extLst>
              </a:tr>
              <a:tr h="500694">
                <a:tc>
                  <a:txBody>
                    <a:bodyPr/>
                    <a:lstStyle/>
                    <a:p>
                      <a:pPr algn="ctr"/>
                      <a:r>
                        <a:rPr lang="en-US" sz="1800" dirty="0" smtClean="0">
                          <a:latin typeface="Georgia" panose="02040502050405020303" pitchFamily="18" charset="0"/>
                        </a:rPr>
                        <a:t>March 19th</a:t>
                      </a:r>
                      <a:endParaRPr lang="en-US" sz="1800" dirty="0">
                        <a:latin typeface="Georgia" panose="02040502050405020303" pitchFamily="18" charset="0"/>
                      </a:endParaRPr>
                    </a:p>
                  </a:txBody>
                  <a:tcPr/>
                </a:tc>
                <a:tc>
                  <a:txBody>
                    <a:bodyPr/>
                    <a:lstStyle/>
                    <a:p>
                      <a:pPr algn="ctr"/>
                      <a:r>
                        <a:rPr lang="en-US" sz="1800" dirty="0" smtClean="0">
                          <a:latin typeface="Georgia" panose="02040502050405020303" pitchFamily="18" charset="0"/>
                        </a:rPr>
                        <a:t>March 29th</a:t>
                      </a:r>
                      <a:endParaRPr lang="en-US" sz="1800" dirty="0">
                        <a:latin typeface="Georgia" panose="02040502050405020303" pitchFamily="18" charset="0"/>
                      </a:endParaRPr>
                    </a:p>
                  </a:txBody>
                  <a:tcPr/>
                </a:tc>
                <a:extLst>
                  <a:ext uri="{0D108BD9-81ED-4DB2-BD59-A6C34878D82A}">
                    <a16:rowId xmlns:a16="http://schemas.microsoft.com/office/drawing/2014/main" val="3533203686"/>
                  </a:ext>
                </a:extLst>
              </a:tr>
            </a:tbl>
          </a:graphicData>
        </a:graphic>
      </p:graphicFrame>
    </p:spTree>
    <p:extLst>
      <p:ext uri="{BB962C8B-B14F-4D97-AF65-F5344CB8AC3E}">
        <p14:creationId xmlns:p14="http://schemas.microsoft.com/office/powerpoint/2010/main" val="139561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70" y="2133600"/>
            <a:ext cx="3669832" cy="2743200"/>
          </a:xfrm>
          <a:prstGeom prst="rect">
            <a:avLst/>
          </a:prstGeom>
        </p:spPr>
      </p:pic>
      <p:sp>
        <p:nvSpPr>
          <p:cNvPr id="8" name="Rectangle 7"/>
          <p:cNvSpPr/>
          <p:nvPr/>
        </p:nvSpPr>
        <p:spPr>
          <a:xfrm>
            <a:off x="1371600" y="2743200"/>
            <a:ext cx="2133600" cy="1015663"/>
          </a:xfrm>
          <a:prstGeom prst="rect">
            <a:avLst/>
          </a:prstGeom>
        </p:spPr>
        <p:txBody>
          <a:bodyPr wrap="square">
            <a:spAutoFit/>
          </a:bodyPr>
          <a:lstStyle/>
          <a:p>
            <a:pPr algn="ctr"/>
            <a:r>
              <a:rPr lang="en-US" sz="2000" b="1" dirty="0">
                <a:latin typeface="Georgia" panose="02040502050405020303" pitchFamily="18" charset="0"/>
              </a:rPr>
              <a:t>2023 </a:t>
            </a:r>
            <a:r>
              <a:rPr lang="en-US" sz="2000" b="1" dirty="0" smtClean="0">
                <a:latin typeface="Georgia" panose="02040502050405020303" pitchFamily="18" charset="0"/>
              </a:rPr>
              <a:t>Theme and Recognitions</a:t>
            </a:r>
            <a:endParaRPr lang="en-US" sz="2000" dirty="0">
              <a:latin typeface="Georgia" panose="02040502050405020303" pitchFamily="18" charset="0"/>
            </a:endParaRPr>
          </a:p>
        </p:txBody>
      </p:sp>
    </p:spTree>
    <p:extLst>
      <p:ext uri="{BB962C8B-B14F-4D97-AF65-F5344CB8AC3E}">
        <p14:creationId xmlns:p14="http://schemas.microsoft.com/office/powerpoint/2010/main" val="835581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4"/>
            <a:ext cx="7886700" cy="1311275"/>
          </a:xfrm>
        </p:spPr>
        <p:txBody>
          <a:bodyPr/>
          <a:lstStyle/>
          <a:p>
            <a:r>
              <a:rPr lang="en-US" sz="2800" dirty="0" smtClean="0">
                <a:latin typeface="Girl Scout Text Medium" panose="02020003000000000000" pitchFamily="18" charset="0"/>
              </a:rPr>
              <a:t>Adding a Girl Financial Transaction</a:t>
            </a:r>
            <a:endParaRPr lang="en-US" sz="2800" b="0" dirty="0">
              <a:latin typeface="Girl Scout Text Medium" panose="02020003000000000000" pitchFamily="18" charset="0"/>
            </a:endParaRPr>
          </a:p>
        </p:txBody>
      </p:sp>
      <p:pic>
        <p:nvPicPr>
          <p:cNvPr id="5" name="Picture 4"/>
          <p:cNvPicPr>
            <a:picLocks noChangeAspect="1"/>
          </p:cNvPicPr>
          <p:nvPr/>
        </p:nvPicPr>
        <p:blipFill>
          <a:blip r:embed="rId3"/>
          <a:stretch>
            <a:fillRect/>
          </a:stretch>
        </p:blipFill>
        <p:spPr>
          <a:xfrm>
            <a:off x="516731" y="990600"/>
            <a:ext cx="6858000" cy="3123618"/>
          </a:xfrm>
          <a:prstGeom prst="rect">
            <a:avLst/>
          </a:prstGeom>
        </p:spPr>
      </p:pic>
      <p:pic>
        <p:nvPicPr>
          <p:cNvPr id="4" name="Content Placeholder 3"/>
          <p:cNvPicPr>
            <a:picLocks noGrp="1" noChangeAspect="1"/>
          </p:cNvPicPr>
          <p:nvPr>
            <p:ph sz="quarter" idx="4294967295"/>
          </p:nvPr>
        </p:nvPicPr>
        <p:blipFill>
          <a:blip r:embed="rId4"/>
          <a:stretch>
            <a:fillRect/>
          </a:stretch>
        </p:blipFill>
        <p:spPr>
          <a:xfrm>
            <a:off x="516731" y="2438400"/>
            <a:ext cx="8061325" cy="3794125"/>
          </a:xfrm>
          <a:prstGeom prst="rect">
            <a:avLst/>
          </a:prstGeom>
        </p:spPr>
      </p:pic>
      <p:sp>
        <p:nvSpPr>
          <p:cNvPr id="6" name="Frame 5"/>
          <p:cNvSpPr/>
          <p:nvPr/>
        </p:nvSpPr>
        <p:spPr>
          <a:xfrm>
            <a:off x="5181600" y="1585118"/>
            <a:ext cx="1524000" cy="381000"/>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7374731" y="1071463"/>
            <a:ext cx="1581150" cy="1077218"/>
          </a:xfrm>
          <a:prstGeom prst="rect">
            <a:avLst/>
          </a:prstGeom>
        </p:spPr>
        <p:txBody>
          <a:bodyPr wrap="square">
            <a:spAutoFit/>
          </a:bodyPr>
          <a:lstStyle/>
          <a:p>
            <a:r>
              <a:rPr lang="en-US" sz="1600" dirty="0" smtClean="0">
                <a:latin typeface="Girl Scout Text Book" panose="02020003000000000000"/>
              </a:rPr>
              <a:t>Troops should add all girl </a:t>
            </a:r>
            <a:r>
              <a:rPr lang="en-US" sz="1600" dirty="0">
                <a:latin typeface="Girl Scout Text Book" panose="02020003000000000000"/>
              </a:rPr>
              <a:t>payments </a:t>
            </a:r>
            <a:r>
              <a:rPr lang="en-US" sz="1600" dirty="0" smtClean="0">
                <a:latin typeface="Girl Scout Text Book" panose="02020003000000000000"/>
              </a:rPr>
              <a:t>into Smart Cookies</a:t>
            </a:r>
            <a:endParaRPr lang="en-US" sz="1600" dirty="0">
              <a:latin typeface="Girl Scout Text Book" panose="02020003000000000000"/>
            </a:endParaRPr>
          </a:p>
        </p:txBody>
      </p:sp>
    </p:spTree>
    <p:extLst>
      <p:ext uri="{BB962C8B-B14F-4D97-AF65-F5344CB8AC3E}">
        <p14:creationId xmlns:p14="http://schemas.microsoft.com/office/powerpoint/2010/main" val="748544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685800"/>
            <a:ext cx="7886700" cy="1325563"/>
          </a:xfrm>
        </p:spPr>
        <p:txBody>
          <a:bodyPr/>
          <a:lstStyle/>
          <a:p>
            <a:r>
              <a:rPr lang="en-US" dirty="0" smtClean="0">
                <a:latin typeface="Girl Scout Text Medium" panose="02020003000000000000" pitchFamily="18" charset="0"/>
              </a:rPr>
              <a:t>Key Points</a:t>
            </a:r>
            <a:endParaRPr lang="en-US" dirty="0">
              <a:latin typeface="Girl Scout Text Medium" panose="02020003000000000000" pitchFamily="18" charset="0"/>
            </a:endParaRPr>
          </a:p>
        </p:txBody>
      </p:sp>
      <p:sp>
        <p:nvSpPr>
          <p:cNvPr id="4" name="TextBox 3"/>
          <p:cNvSpPr txBox="1"/>
          <p:nvPr/>
        </p:nvSpPr>
        <p:spPr>
          <a:xfrm>
            <a:off x="565484" y="1994502"/>
            <a:ext cx="807720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Online Exclusive Raspberry Rally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Shortbread is now Trefoil </a:t>
            </a:r>
            <a:endParaRPr kumimoji="0" lang="en-US" sz="1800" b="0" i="0" u="none" strike="noStrike" kern="1200" cap="none" spc="0" normalizeH="0" baseline="0" noProof="0" dirty="0">
              <a:ln>
                <a:noFill/>
              </a:ln>
              <a:solidFill>
                <a:prstClr val="black"/>
              </a:solidFill>
              <a:effectLst/>
              <a:uLnTx/>
              <a:uFillTx/>
              <a:latin typeface="Girl Scout Text Medium" panose="02020003000000000000"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Cookie price $6 for all varieties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Troop Proceeds increase 20%, base $.90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Planned orders 10 day lead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GSWNY offers subsidized shipping on 9+ </a:t>
            </a:r>
            <a:r>
              <a:rPr kumimoji="0" lang="en-US" sz="1800" b="0" i="0" u="none" strike="noStrike" kern="1200" cap="none" spc="0" normalizeH="0" baseline="0" noProof="0" dirty="0" err="1" smtClean="0">
                <a:ln>
                  <a:noFill/>
                </a:ln>
                <a:solidFill>
                  <a:prstClr val="black"/>
                </a:solidFill>
                <a:effectLst/>
                <a:uLnTx/>
                <a:uFillTx/>
                <a:latin typeface="Girl Scout Text Medium" panose="02020003000000000000" pitchFamily="18" charset="0"/>
                <a:ea typeface="+mn-ea"/>
                <a:cs typeface="+mn-cs"/>
              </a:rPr>
              <a:t>pkgs</a:t>
            </a:r>
            <a:endPar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Girl Scout Text Medium" panose="02020003000000000000" pitchFamily="18" charset="0"/>
                <a:ea typeface="+mn-ea"/>
                <a:cs typeface="+mn-cs"/>
              </a:rPr>
              <a:t>IRGs sellers managed by unrelated approved and BGC adult in Smart Cookies</a:t>
            </a:r>
          </a:p>
        </p:txBody>
      </p:sp>
      <p:pic>
        <p:nvPicPr>
          <p:cNvPr id="3" name="Picture 2"/>
          <p:cNvPicPr>
            <a:picLocks noChangeAspect="1"/>
          </p:cNvPicPr>
          <p:nvPr/>
        </p:nvPicPr>
        <p:blipFill>
          <a:blip r:embed="rId2"/>
          <a:stretch>
            <a:fillRect/>
          </a:stretch>
        </p:blipFill>
        <p:spPr>
          <a:xfrm>
            <a:off x="6248400" y="246552"/>
            <a:ext cx="2767824" cy="2054530"/>
          </a:xfrm>
          <a:prstGeom prst="rect">
            <a:avLst/>
          </a:prstGeom>
        </p:spPr>
      </p:pic>
      <p:pic>
        <p:nvPicPr>
          <p:cNvPr id="5" name="Picture 4"/>
          <p:cNvPicPr>
            <a:picLocks noChangeAspect="1"/>
          </p:cNvPicPr>
          <p:nvPr/>
        </p:nvPicPr>
        <p:blipFill>
          <a:blip r:embed="rId3"/>
          <a:stretch>
            <a:fillRect/>
          </a:stretch>
        </p:blipFill>
        <p:spPr>
          <a:xfrm rot="20672461">
            <a:off x="321159" y="4381766"/>
            <a:ext cx="2798307" cy="1646063"/>
          </a:xfrm>
          <a:prstGeom prst="rect">
            <a:avLst/>
          </a:prstGeom>
        </p:spPr>
      </p:pic>
      <p:sp>
        <p:nvSpPr>
          <p:cNvPr id="7" name="Rectangle 6"/>
          <p:cNvSpPr/>
          <p:nvPr/>
        </p:nvSpPr>
        <p:spPr>
          <a:xfrm>
            <a:off x="533400" y="6477000"/>
            <a:ext cx="3200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1836057" y="5486294"/>
            <a:ext cx="2743438" cy="1219306"/>
          </a:xfrm>
          <a:prstGeom prst="rect">
            <a:avLst/>
          </a:prstGeom>
        </p:spPr>
      </p:pic>
    </p:spTree>
    <p:extLst>
      <p:ext uri="{BB962C8B-B14F-4D97-AF65-F5344CB8AC3E}">
        <p14:creationId xmlns:p14="http://schemas.microsoft.com/office/powerpoint/2010/main" val="89097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70" y="2133600"/>
            <a:ext cx="3669832" cy="2743200"/>
          </a:xfrm>
          <a:prstGeom prst="rect">
            <a:avLst/>
          </a:prstGeom>
        </p:spPr>
      </p:pic>
      <p:sp>
        <p:nvSpPr>
          <p:cNvPr id="8" name="Rectangle 7"/>
          <p:cNvSpPr/>
          <p:nvPr/>
        </p:nvSpPr>
        <p:spPr>
          <a:xfrm>
            <a:off x="1371600" y="2895600"/>
            <a:ext cx="2133600" cy="707886"/>
          </a:xfrm>
          <a:prstGeom prst="rect">
            <a:avLst/>
          </a:prstGeom>
        </p:spPr>
        <p:txBody>
          <a:bodyPr wrap="square">
            <a:spAutoFit/>
          </a:bodyPr>
          <a:lstStyle/>
          <a:p>
            <a:pPr algn="ctr"/>
            <a:r>
              <a:rPr lang="en-US" sz="2000" b="1" dirty="0">
                <a:latin typeface="Georgia" panose="02040502050405020303" pitchFamily="18" charset="0"/>
              </a:rPr>
              <a:t>2023 </a:t>
            </a:r>
            <a:r>
              <a:rPr lang="en-US" sz="2000" b="1" dirty="0" smtClean="0">
                <a:latin typeface="Georgia" panose="02040502050405020303" pitchFamily="18" charset="0"/>
              </a:rPr>
              <a:t>Cookie Program</a:t>
            </a:r>
            <a:endParaRPr lang="en-US" sz="2000" dirty="0">
              <a:latin typeface="Georgia" panose="02040502050405020303" pitchFamily="18" charset="0"/>
            </a:endParaRPr>
          </a:p>
        </p:txBody>
      </p:sp>
    </p:spTree>
    <p:extLst>
      <p:ext uri="{BB962C8B-B14F-4D97-AF65-F5344CB8AC3E}">
        <p14:creationId xmlns:p14="http://schemas.microsoft.com/office/powerpoint/2010/main" val="1148378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628650" y="-457200"/>
          <a:ext cx="851535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fontScale="90000"/>
          </a:bodyPr>
          <a:lstStyle/>
          <a:p>
            <a:r>
              <a:rPr lang="en-US" dirty="0" smtClean="0">
                <a:latin typeface="Girl Scout Text Medium" panose="02020003000000000000" pitchFamily="18" charset="0"/>
              </a:rPr>
              <a:t>Important Program Dates </a:t>
            </a:r>
            <a:r>
              <a:rPr lang="en-US" sz="2200" dirty="0" smtClean="0">
                <a:solidFill>
                  <a:srgbClr val="FF0000"/>
                </a:solidFill>
              </a:rPr>
              <a:t/>
            </a:r>
            <a:br>
              <a:rPr lang="en-US" sz="2200" dirty="0" smtClean="0">
                <a:solidFill>
                  <a:srgbClr val="FF0000"/>
                </a:solidFill>
              </a:rPr>
            </a:br>
            <a:endParaRPr lang="en-US" sz="2200" dirty="0">
              <a:solidFill>
                <a:srgbClr val="FF0000"/>
              </a:solidFill>
            </a:endParaRPr>
          </a:p>
        </p:txBody>
      </p:sp>
      <p:sp>
        <p:nvSpPr>
          <p:cNvPr id="10" name="Text Placeholder 6"/>
          <p:cNvSpPr txBox="1">
            <a:spLocks/>
          </p:cNvSpPr>
          <p:nvPr/>
        </p:nvSpPr>
        <p:spPr>
          <a:xfrm>
            <a:off x="628651" y="2084379"/>
            <a:ext cx="2033588" cy="4165592"/>
          </a:xfrm>
          <a:prstGeom prst="rect">
            <a:avLst/>
          </a:prstGeom>
          <a:ln>
            <a:solidFill>
              <a:schemeClr val="accent1"/>
            </a:solidFill>
          </a:ln>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kern="0" dirty="0" smtClean="0">
                <a:latin typeface="Girl Scout Text Medium" panose="02020003000000000000" pitchFamily="18" charset="0"/>
              </a:rPr>
              <a:t>December 10:</a:t>
            </a:r>
          </a:p>
          <a:p>
            <a:r>
              <a:rPr lang="en-US" sz="1200" kern="0" dirty="0" smtClean="0">
                <a:latin typeface="Girl Scout Text Medium" panose="02020003000000000000" pitchFamily="18" charset="0"/>
              </a:rPr>
              <a:t>Online Cookie Program Opens</a:t>
            </a:r>
            <a:endParaRPr lang="en-US" sz="1200" kern="0" dirty="0">
              <a:latin typeface="Girl Scout Text Medium" panose="02020003000000000000" pitchFamily="18" charset="0"/>
            </a:endParaRPr>
          </a:p>
        </p:txBody>
      </p:sp>
      <p:sp>
        <p:nvSpPr>
          <p:cNvPr id="11" name="Text Placeholder 7"/>
          <p:cNvSpPr txBox="1">
            <a:spLocks/>
          </p:cNvSpPr>
          <p:nvPr/>
        </p:nvSpPr>
        <p:spPr>
          <a:xfrm>
            <a:off x="2743200" y="2096284"/>
            <a:ext cx="1990724" cy="4140602"/>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kern="0" dirty="0" smtClean="0">
                <a:latin typeface="Girl Scout Text Medium" panose="02020003000000000000" pitchFamily="18" charset="0"/>
              </a:rPr>
              <a:t>January 7: </a:t>
            </a:r>
          </a:p>
          <a:p>
            <a:r>
              <a:rPr lang="en-US" sz="1200" kern="0" dirty="0" smtClean="0">
                <a:latin typeface="Girl Scout Text Medium" panose="02020003000000000000" pitchFamily="18" charset="0"/>
              </a:rPr>
              <a:t>In-person Order Taking begins</a:t>
            </a:r>
          </a:p>
          <a:p>
            <a:endParaRPr lang="en-US" sz="1200" kern="0" dirty="0">
              <a:latin typeface="Girl Scout Text Medium" panose="02020003000000000000" pitchFamily="18" charset="0"/>
            </a:endParaRPr>
          </a:p>
          <a:p>
            <a:r>
              <a:rPr lang="en-US" b="1" kern="0" dirty="0" smtClean="0">
                <a:latin typeface="Girl Scout Text Medium" panose="02020003000000000000" pitchFamily="18" charset="0"/>
              </a:rPr>
              <a:t>January 14: </a:t>
            </a:r>
          </a:p>
          <a:p>
            <a:r>
              <a:rPr lang="en-US" sz="1200" kern="0" dirty="0" smtClean="0">
                <a:latin typeface="Girl Scout Text Medium" panose="02020003000000000000" pitchFamily="18" charset="0"/>
              </a:rPr>
              <a:t>Council Sponsored Booth Lottery opens </a:t>
            </a:r>
          </a:p>
        </p:txBody>
      </p:sp>
      <p:sp>
        <p:nvSpPr>
          <p:cNvPr id="12" name="Text Placeholder 8"/>
          <p:cNvSpPr txBox="1">
            <a:spLocks/>
          </p:cNvSpPr>
          <p:nvPr/>
        </p:nvSpPr>
        <p:spPr>
          <a:xfrm>
            <a:off x="4800600" y="2096284"/>
            <a:ext cx="2078422" cy="4140602"/>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kern="0" dirty="0" smtClean="0">
                <a:latin typeface="Girl Scout Text Medium" panose="02020003000000000000" pitchFamily="18" charset="0"/>
              </a:rPr>
              <a:t>February 4:</a:t>
            </a:r>
          </a:p>
          <a:p>
            <a:r>
              <a:rPr lang="en-US" sz="1200" kern="0" dirty="0" smtClean="0">
                <a:latin typeface="Girl Scout Text Medium" panose="02020003000000000000" pitchFamily="18" charset="0"/>
              </a:rPr>
              <a:t>Council Sponsored Booth Lottery winners notified</a:t>
            </a:r>
          </a:p>
          <a:p>
            <a:endParaRPr lang="en-US" kern="0" dirty="0">
              <a:latin typeface="Girl Scout Text Medium" panose="02020003000000000000" pitchFamily="18" charset="0"/>
            </a:endParaRPr>
          </a:p>
          <a:p>
            <a:r>
              <a:rPr lang="en-US" b="1" kern="0" dirty="0" smtClean="0">
                <a:latin typeface="Girl Scout Text Medium" panose="02020003000000000000" pitchFamily="18" charset="0"/>
              </a:rPr>
              <a:t>February 5: </a:t>
            </a:r>
          </a:p>
          <a:p>
            <a:pPr marL="171450" indent="-171450">
              <a:buFont typeface="Arial" panose="020B0604020202020204" pitchFamily="34" charset="0"/>
              <a:buChar char="•"/>
            </a:pPr>
            <a:r>
              <a:rPr lang="en-US" sz="1200" kern="0" dirty="0" smtClean="0">
                <a:latin typeface="Girl Scout Text Medium" panose="02020003000000000000" pitchFamily="18" charset="0"/>
              </a:rPr>
              <a:t>Initial Order Taking ends</a:t>
            </a:r>
          </a:p>
          <a:p>
            <a:pPr marL="171450" indent="-171450">
              <a:buFont typeface="Arial" panose="020B0604020202020204" pitchFamily="34" charset="0"/>
              <a:buChar char="•"/>
            </a:pPr>
            <a:r>
              <a:rPr lang="en-US" sz="1200" kern="0" dirty="0" smtClean="0">
                <a:latin typeface="Girl Scout Text Medium" panose="02020003000000000000" pitchFamily="18" charset="0"/>
              </a:rPr>
              <a:t>FCFS booths open</a:t>
            </a:r>
          </a:p>
          <a:p>
            <a:endParaRPr lang="en-US" sz="1200" kern="0" dirty="0">
              <a:latin typeface="Girl Scout Text Medium" panose="02020003000000000000" pitchFamily="18" charset="0"/>
            </a:endParaRPr>
          </a:p>
          <a:p>
            <a:r>
              <a:rPr lang="en-US" b="1" kern="0" dirty="0" smtClean="0">
                <a:latin typeface="Girl Scout Text Medium" panose="02020003000000000000" pitchFamily="18" charset="0"/>
              </a:rPr>
              <a:t>February 6:</a:t>
            </a:r>
          </a:p>
          <a:p>
            <a:pPr marL="171450" indent="-171450">
              <a:buFont typeface="Arial" panose="020B0604020202020204" pitchFamily="34" charset="0"/>
              <a:buChar char="•"/>
            </a:pPr>
            <a:r>
              <a:rPr lang="en-US" sz="1200" kern="0" dirty="0">
                <a:latin typeface="Girl Scout Text Medium" panose="02020003000000000000" pitchFamily="18" charset="0"/>
              </a:rPr>
              <a:t>Unlimited Booths per troop open</a:t>
            </a:r>
          </a:p>
          <a:p>
            <a:pPr marL="171450" indent="-171450">
              <a:buFont typeface="Arial" panose="020B0604020202020204" pitchFamily="34" charset="0"/>
              <a:buChar char="•"/>
            </a:pPr>
            <a:r>
              <a:rPr lang="en-US" sz="1200" kern="0" dirty="0" smtClean="0">
                <a:latin typeface="Girl Scout Text Medium" panose="02020003000000000000" pitchFamily="18" charset="0"/>
              </a:rPr>
              <a:t>Initial Order and Recognition orders due in Smart Cookies by 11:59pm</a:t>
            </a:r>
          </a:p>
          <a:p>
            <a:pPr marL="171450" indent="-171450">
              <a:buFont typeface="Arial" panose="020B0604020202020204" pitchFamily="34" charset="0"/>
              <a:buChar char="•"/>
            </a:pPr>
            <a:r>
              <a:rPr lang="en-US" sz="1200" kern="0" dirty="0" smtClean="0">
                <a:latin typeface="Girl Scout Text Medium" panose="02020003000000000000" pitchFamily="18" charset="0"/>
              </a:rPr>
              <a:t>Keep </a:t>
            </a:r>
            <a:r>
              <a:rPr lang="en-US" sz="1200" kern="0" dirty="0" err="1" smtClean="0">
                <a:latin typeface="Girl Scout Text Medium" panose="02020003000000000000" pitchFamily="18" charset="0"/>
              </a:rPr>
              <a:t>Goaling</a:t>
            </a:r>
            <a:r>
              <a:rPr lang="en-US" sz="1200" kern="0" dirty="0" smtClean="0">
                <a:latin typeface="Girl Scout Text Medium" panose="02020003000000000000" pitchFamily="18" charset="0"/>
              </a:rPr>
              <a:t> begins</a:t>
            </a:r>
          </a:p>
          <a:p>
            <a:endParaRPr lang="en-US" sz="1200" kern="0" dirty="0" smtClean="0">
              <a:latin typeface="Girl Scout Text Medium" panose="02020003000000000000" pitchFamily="18" charset="0"/>
            </a:endParaRPr>
          </a:p>
          <a:p>
            <a:r>
              <a:rPr lang="en-US" b="1" kern="0" dirty="0" smtClean="0">
                <a:latin typeface="Girl Scout Text Medium" panose="02020003000000000000" pitchFamily="18" charset="0"/>
              </a:rPr>
              <a:t>February 7:</a:t>
            </a:r>
            <a:endParaRPr lang="en-US" b="1" kern="0" dirty="0">
              <a:latin typeface="Girl Scout Text Medium" panose="02020003000000000000" pitchFamily="18" charset="0"/>
            </a:endParaRPr>
          </a:p>
          <a:p>
            <a:r>
              <a:rPr lang="en-US" sz="1200" kern="0" dirty="0" smtClean="0">
                <a:latin typeface="Girl Scout Text Medium" panose="02020003000000000000" pitchFamily="18" charset="0"/>
              </a:rPr>
              <a:t>SUPPM </a:t>
            </a:r>
            <a:r>
              <a:rPr lang="en-US" sz="1200" kern="0" dirty="0">
                <a:latin typeface="Girl Scout Text Medium" panose="02020003000000000000" pitchFamily="18" charset="0"/>
              </a:rPr>
              <a:t>reviews and confirms troops initial cookie and reward orders</a:t>
            </a:r>
          </a:p>
          <a:p>
            <a:endParaRPr lang="en-US" sz="1200" kern="0" dirty="0" smtClean="0">
              <a:latin typeface="Girl Scout Text Medium" panose="02020003000000000000" pitchFamily="18" charset="0"/>
            </a:endParaRPr>
          </a:p>
          <a:p>
            <a:endParaRPr lang="en-US" kern="0" dirty="0">
              <a:latin typeface="Franklin Gothic Book" panose="020B0503020102020204" pitchFamily="34" charset="0"/>
            </a:endParaRPr>
          </a:p>
          <a:p>
            <a:endParaRPr lang="en-US" kern="0" dirty="0">
              <a:latin typeface="Franklin Gothic Book" panose="020B0503020102020204" pitchFamily="34" charset="0"/>
            </a:endParaRPr>
          </a:p>
        </p:txBody>
      </p:sp>
      <p:sp>
        <p:nvSpPr>
          <p:cNvPr id="13" name="Text Placeholder 9"/>
          <p:cNvSpPr txBox="1">
            <a:spLocks/>
          </p:cNvSpPr>
          <p:nvPr/>
        </p:nvSpPr>
        <p:spPr>
          <a:xfrm>
            <a:off x="6945699" y="2091522"/>
            <a:ext cx="1931602" cy="4145363"/>
          </a:xfrm>
          <a:prstGeom prst="rect">
            <a:avLst/>
          </a:prstGeom>
          <a:ln>
            <a:solidFill>
              <a:schemeClr val="accent1"/>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kern="0" dirty="0" smtClean="0">
                <a:latin typeface="Girl Scout Text Medium" panose="02020003000000000000" pitchFamily="18" charset="0"/>
              </a:rPr>
              <a:t>March 1-4:</a:t>
            </a:r>
          </a:p>
          <a:p>
            <a:r>
              <a:rPr lang="en-US" sz="1200" kern="0" dirty="0" smtClean="0">
                <a:latin typeface="Girl Scout Text Medium" panose="02020003000000000000" pitchFamily="18" charset="0"/>
              </a:rPr>
              <a:t>Delivery </a:t>
            </a:r>
          </a:p>
          <a:p>
            <a:endParaRPr lang="en-US" sz="1200" kern="0" dirty="0" smtClean="0">
              <a:latin typeface="Girl Scout Text Medium" panose="02020003000000000000" pitchFamily="18" charset="0"/>
            </a:endParaRPr>
          </a:p>
          <a:p>
            <a:r>
              <a:rPr lang="en-US" sz="1200" b="1" kern="0" dirty="0" smtClean="0">
                <a:latin typeface="Girl Scout Text Medium" panose="02020003000000000000" pitchFamily="18" charset="0"/>
              </a:rPr>
              <a:t>March 5 – April 2:</a:t>
            </a:r>
          </a:p>
          <a:p>
            <a:r>
              <a:rPr lang="en-US" sz="1200" kern="0" dirty="0" smtClean="0">
                <a:latin typeface="Girl Scout Text Medium" panose="02020003000000000000" pitchFamily="18" charset="0"/>
              </a:rPr>
              <a:t>Direct Sales</a:t>
            </a:r>
          </a:p>
          <a:p>
            <a:endParaRPr lang="en-US" sz="1200" kern="0" dirty="0" smtClean="0">
              <a:latin typeface="Girl Scout Text Medium" panose="02020003000000000000" pitchFamily="18" charset="0"/>
            </a:endParaRPr>
          </a:p>
          <a:p>
            <a:r>
              <a:rPr lang="en-US" sz="1200" b="1" kern="0" dirty="0" smtClean="0">
                <a:solidFill>
                  <a:schemeClr val="tx1"/>
                </a:solidFill>
                <a:latin typeface="Girl Scout Text Medium" panose="02020003000000000000" pitchFamily="18" charset="0"/>
              </a:rPr>
              <a:t>March 5, 12,19:</a:t>
            </a:r>
          </a:p>
          <a:p>
            <a:r>
              <a:rPr lang="en-US" sz="1200" kern="0" dirty="0" smtClean="0">
                <a:solidFill>
                  <a:schemeClr val="tx1"/>
                </a:solidFill>
                <a:latin typeface="Girl Scout Text Medium" panose="02020003000000000000" pitchFamily="18" charset="0"/>
              </a:rPr>
              <a:t>Planned Orders Due</a:t>
            </a:r>
          </a:p>
          <a:p>
            <a:endParaRPr lang="en-US" sz="1200" kern="0" dirty="0" smtClean="0">
              <a:solidFill>
                <a:schemeClr val="tx1"/>
              </a:solidFill>
              <a:latin typeface="Girl Scout Text Medium" panose="02020003000000000000" pitchFamily="18" charset="0"/>
            </a:endParaRPr>
          </a:p>
          <a:p>
            <a:r>
              <a:rPr lang="en-US" sz="1200" b="1" kern="0" dirty="0" smtClean="0">
                <a:latin typeface="Girl Scout Text Medium" panose="02020003000000000000" pitchFamily="18" charset="0"/>
              </a:rPr>
              <a:t>March 22:</a:t>
            </a:r>
          </a:p>
          <a:p>
            <a:r>
              <a:rPr lang="en-US" sz="1200" kern="0" dirty="0" smtClean="0">
                <a:latin typeface="Girl Scout Text Medium" panose="02020003000000000000" pitchFamily="18" charset="0"/>
              </a:rPr>
              <a:t>Initial Payment Due</a:t>
            </a:r>
          </a:p>
          <a:p>
            <a:endParaRPr lang="en-US" sz="1200" kern="0" dirty="0" smtClean="0">
              <a:latin typeface="Girl Scout Text Medium" panose="02020003000000000000" pitchFamily="18" charset="0"/>
            </a:endParaRPr>
          </a:p>
          <a:p>
            <a:r>
              <a:rPr lang="en-US" sz="1200" b="1" kern="0" dirty="0" smtClean="0">
                <a:latin typeface="Girl Scout Text Medium" panose="02020003000000000000" pitchFamily="18" charset="0"/>
              </a:rPr>
              <a:t>April 2:</a:t>
            </a:r>
          </a:p>
          <a:p>
            <a:r>
              <a:rPr lang="en-US" sz="1200" kern="0" dirty="0" smtClean="0">
                <a:latin typeface="Girl Scout Text Medium" panose="02020003000000000000" pitchFamily="18" charset="0"/>
              </a:rPr>
              <a:t>Program Ends</a:t>
            </a:r>
          </a:p>
          <a:p>
            <a:endParaRPr lang="en-US" sz="1200" kern="0" dirty="0" smtClean="0">
              <a:latin typeface="Girl Scout Text Medium" panose="02020003000000000000" pitchFamily="18" charset="0"/>
            </a:endParaRPr>
          </a:p>
          <a:p>
            <a:r>
              <a:rPr lang="en-US" sz="1200" b="1" kern="0" dirty="0">
                <a:latin typeface="Girl Scout Text Medium" panose="02020003000000000000" pitchFamily="18" charset="0"/>
              </a:rPr>
              <a:t>April </a:t>
            </a:r>
            <a:r>
              <a:rPr lang="en-US" sz="1200" b="1" kern="0" dirty="0" smtClean="0">
                <a:latin typeface="Girl Scout Text Medium" panose="02020003000000000000" pitchFamily="18" charset="0"/>
              </a:rPr>
              <a:t>4:</a:t>
            </a:r>
            <a:endParaRPr lang="en-US" sz="1200" b="1" kern="0" dirty="0">
              <a:latin typeface="Girl Scout Text Medium" panose="02020003000000000000" pitchFamily="18" charset="0"/>
            </a:endParaRPr>
          </a:p>
          <a:p>
            <a:pPr marL="171450" indent="-171450">
              <a:buFont typeface="Arial" panose="020B0604020202020204" pitchFamily="34" charset="0"/>
              <a:buChar char="•"/>
            </a:pPr>
            <a:r>
              <a:rPr lang="en-US" sz="1200" kern="0" dirty="0">
                <a:latin typeface="Girl Scout Text Medium" panose="02020003000000000000" pitchFamily="18" charset="0"/>
              </a:rPr>
              <a:t>Troop Final Rewards Selections Due</a:t>
            </a:r>
          </a:p>
          <a:p>
            <a:pPr marL="171450" indent="-171450">
              <a:buFont typeface="Arial" panose="020B0604020202020204" pitchFamily="34" charset="0"/>
              <a:buChar char="•"/>
            </a:pPr>
            <a:endParaRPr lang="en-US" sz="1200" kern="0" dirty="0">
              <a:latin typeface="Girl Scout Text Medium" panose="02020003000000000000" pitchFamily="18" charset="0"/>
            </a:endParaRPr>
          </a:p>
          <a:p>
            <a:r>
              <a:rPr lang="en-US" sz="1200" b="1" kern="0" dirty="0">
                <a:latin typeface="Girl Scout Text Medium" panose="02020003000000000000" pitchFamily="18" charset="0"/>
              </a:rPr>
              <a:t>April 6:</a:t>
            </a:r>
          </a:p>
          <a:p>
            <a:pPr marL="171450" indent="-171450">
              <a:buFont typeface="Arial" panose="020B0604020202020204" pitchFamily="34" charset="0"/>
              <a:buChar char="•"/>
            </a:pPr>
            <a:r>
              <a:rPr lang="en-US" sz="1200" kern="0" dirty="0">
                <a:latin typeface="Girl Scout Text Medium" panose="02020003000000000000" pitchFamily="18" charset="0"/>
              </a:rPr>
              <a:t>Troop Final Payment </a:t>
            </a:r>
            <a:r>
              <a:rPr lang="en-US" sz="1200" kern="0" dirty="0" smtClean="0">
                <a:latin typeface="Girl Scout Text Medium" panose="02020003000000000000" pitchFamily="18" charset="0"/>
              </a:rPr>
              <a:t>Due</a:t>
            </a:r>
            <a:endParaRPr lang="en-US" sz="1200" kern="0" dirty="0">
              <a:latin typeface="Girl Scout Text Medium" panose="02020003000000000000" pitchFamily="18" charset="0"/>
            </a:endParaRPr>
          </a:p>
        </p:txBody>
      </p:sp>
    </p:spTree>
    <p:extLst>
      <p:ext uri="{BB962C8B-B14F-4D97-AF65-F5344CB8AC3E}">
        <p14:creationId xmlns:p14="http://schemas.microsoft.com/office/powerpoint/2010/main" val="361570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pic>
        <p:nvPicPr>
          <p:cNvPr id="3" name="Picture 2"/>
          <p:cNvPicPr>
            <a:picLocks noChangeAspect="1"/>
          </p:cNvPicPr>
          <p:nvPr/>
        </p:nvPicPr>
        <p:blipFill rotWithShape="1">
          <a:blip r:embed="rId3"/>
          <a:srcRect l="4290" t="2221" r="2815" b="1112"/>
          <a:stretch/>
        </p:blipFill>
        <p:spPr>
          <a:xfrm>
            <a:off x="4191000" y="152400"/>
            <a:ext cx="5029200" cy="6629400"/>
          </a:xfrm>
          <a:prstGeom prst="rect">
            <a:avLst/>
          </a:prstGeom>
        </p:spPr>
      </p:pic>
      <p:grpSp>
        <p:nvGrpSpPr>
          <p:cNvPr id="8" name="Group 7"/>
          <p:cNvGrpSpPr/>
          <p:nvPr/>
        </p:nvGrpSpPr>
        <p:grpSpPr>
          <a:xfrm>
            <a:off x="386860" y="679025"/>
            <a:ext cx="3727939" cy="1600200"/>
            <a:chOff x="111897" y="228601"/>
            <a:chExt cx="3727939" cy="16002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97" y="228601"/>
              <a:ext cx="3727939" cy="60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503748" y="-477451"/>
              <a:ext cx="914401" cy="3698104"/>
            </a:xfrm>
            <a:prstGeom prst="rect">
              <a:avLst/>
            </a:prstGeom>
          </p:spPr>
        </p:pic>
      </p:grpSp>
      <p:pic>
        <p:nvPicPr>
          <p:cNvPr id="9" name="Picture 8"/>
          <p:cNvPicPr>
            <a:picLocks noChangeAspect="1"/>
          </p:cNvPicPr>
          <p:nvPr/>
        </p:nvPicPr>
        <p:blipFill>
          <a:blip r:embed="rId6"/>
          <a:stretch>
            <a:fillRect/>
          </a:stretch>
        </p:blipFill>
        <p:spPr>
          <a:xfrm>
            <a:off x="383724" y="2497369"/>
            <a:ext cx="3731075" cy="1597290"/>
          </a:xfrm>
          <a:prstGeom prst="rect">
            <a:avLst/>
          </a:prstGeom>
        </p:spPr>
      </p:pic>
      <p:pic>
        <p:nvPicPr>
          <p:cNvPr id="10" name="Picture 9"/>
          <p:cNvPicPr>
            <a:picLocks noChangeAspect="1"/>
          </p:cNvPicPr>
          <p:nvPr/>
        </p:nvPicPr>
        <p:blipFill>
          <a:blip r:embed="rId6"/>
          <a:stretch>
            <a:fillRect/>
          </a:stretch>
        </p:blipFill>
        <p:spPr>
          <a:xfrm>
            <a:off x="383725" y="4343400"/>
            <a:ext cx="3731075" cy="1597290"/>
          </a:xfrm>
          <a:prstGeom prst="rect">
            <a:avLst/>
          </a:prstGeom>
        </p:spPr>
      </p:pic>
      <p:sp>
        <p:nvSpPr>
          <p:cNvPr id="11" name="TextBox 10"/>
          <p:cNvSpPr txBox="1"/>
          <p:nvPr/>
        </p:nvSpPr>
        <p:spPr>
          <a:xfrm>
            <a:off x="376883" y="835303"/>
            <a:ext cx="3731075" cy="369332"/>
          </a:xfrm>
          <a:prstGeom prst="rect">
            <a:avLst/>
          </a:prstGeom>
          <a:noFill/>
        </p:spPr>
        <p:txBody>
          <a:bodyPr wrap="square" rtlCol="0">
            <a:spAutoFit/>
          </a:bodyPr>
          <a:lstStyle/>
          <a:p>
            <a:pPr algn="ctr"/>
            <a:r>
              <a:rPr lang="en-US" dirty="0" smtClean="0">
                <a:latin typeface="Georgia" panose="02040502050405020303" pitchFamily="18" charset="0"/>
              </a:rPr>
              <a:t>Girl-Led</a:t>
            </a:r>
            <a:endParaRPr lang="en-US" dirty="0">
              <a:latin typeface="Georgia" panose="02040502050405020303" pitchFamily="18" charset="0"/>
            </a:endParaRPr>
          </a:p>
        </p:txBody>
      </p:sp>
      <p:sp>
        <p:nvSpPr>
          <p:cNvPr id="12" name="TextBox 11"/>
          <p:cNvSpPr txBox="1"/>
          <p:nvPr/>
        </p:nvSpPr>
        <p:spPr>
          <a:xfrm>
            <a:off x="383725" y="2694914"/>
            <a:ext cx="3731075" cy="369332"/>
          </a:xfrm>
          <a:prstGeom prst="rect">
            <a:avLst/>
          </a:prstGeom>
          <a:noFill/>
        </p:spPr>
        <p:txBody>
          <a:bodyPr wrap="square" rtlCol="0">
            <a:spAutoFit/>
          </a:bodyPr>
          <a:lstStyle/>
          <a:p>
            <a:pPr algn="ctr"/>
            <a:r>
              <a:rPr lang="en-US" dirty="0" smtClean="0">
                <a:latin typeface="Georgia" panose="02040502050405020303" pitchFamily="18" charset="0"/>
              </a:rPr>
              <a:t>Cooperative Learning</a:t>
            </a:r>
            <a:endParaRPr lang="en-US" dirty="0">
              <a:latin typeface="Georgia" panose="02040502050405020303" pitchFamily="18" charset="0"/>
            </a:endParaRPr>
          </a:p>
        </p:txBody>
      </p:sp>
      <p:sp>
        <p:nvSpPr>
          <p:cNvPr id="13" name="TextBox 12"/>
          <p:cNvSpPr txBox="1"/>
          <p:nvPr/>
        </p:nvSpPr>
        <p:spPr>
          <a:xfrm>
            <a:off x="383725" y="4495800"/>
            <a:ext cx="3731075" cy="369332"/>
          </a:xfrm>
          <a:prstGeom prst="rect">
            <a:avLst/>
          </a:prstGeom>
          <a:noFill/>
        </p:spPr>
        <p:txBody>
          <a:bodyPr wrap="square" rtlCol="0">
            <a:spAutoFit/>
          </a:bodyPr>
          <a:lstStyle/>
          <a:p>
            <a:pPr algn="ctr"/>
            <a:r>
              <a:rPr lang="en-US" dirty="0" smtClean="0">
                <a:latin typeface="Georgia" panose="02040502050405020303" pitchFamily="18" charset="0"/>
              </a:rPr>
              <a:t>Learning-by-doing</a:t>
            </a:r>
            <a:endParaRPr lang="en-US" dirty="0">
              <a:latin typeface="Georgia" panose="02040502050405020303" pitchFamily="18" charset="0"/>
            </a:endParaRPr>
          </a:p>
        </p:txBody>
      </p:sp>
      <p:sp>
        <p:nvSpPr>
          <p:cNvPr id="14" name="TextBox 13"/>
          <p:cNvSpPr txBox="1"/>
          <p:nvPr/>
        </p:nvSpPr>
        <p:spPr>
          <a:xfrm>
            <a:off x="402063" y="1494408"/>
            <a:ext cx="3694398" cy="523220"/>
          </a:xfrm>
          <a:prstGeom prst="rect">
            <a:avLst/>
          </a:prstGeom>
          <a:noFill/>
        </p:spPr>
        <p:txBody>
          <a:bodyPr wrap="square" rtlCol="0">
            <a:spAutoFit/>
          </a:bodyPr>
          <a:lstStyle/>
          <a:p>
            <a:r>
              <a:rPr lang="en-US" sz="1400" dirty="0" smtClean="0">
                <a:latin typeface="Palatino Linotype" panose="02040502050505030304" pitchFamily="18" charset="0"/>
              </a:rPr>
              <a:t>Girl Scouts take the lead in their budget, plans and marketing techniques</a:t>
            </a:r>
            <a:endParaRPr lang="en-US" sz="1400" dirty="0">
              <a:latin typeface="Palatino Linotype" panose="02040502050505030304" pitchFamily="18" charset="0"/>
            </a:endParaRPr>
          </a:p>
        </p:txBody>
      </p:sp>
      <p:sp>
        <p:nvSpPr>
          <p:cNvPr id="15" name="TextBox 14"/>
          <p:cNvSpPr txBox="1"/>
          <p:nvPr/>
        </p:nvSpPr>
        <p:spPr>
          <a:xfrm>
            <a:off x="360670" y="3238709"/>
            <a:ext cx="3694398" cy="738664"/>
          </a:xfrm>
          <a:prstGeom prst="rect">
            <a:avLst/>
          </a:prstGeom>
          <a:noFill/>
        </p:spPr>
        <p:txBody>
          <a:bodyPr wrap="square" rtlCol="0">
            <a:spAutoFit/>
          </a:bodyPr>
          <a:lstStyle/>
          <a:p>
            <a:r>
              <a:rPr lang="en-US" sz="1400" dirty="0" smtClean="0">
                <a:latin typeface="Georgia" panose="02040502050405020303" pitchFamily="18" charset="0"/>
              </a:rPr>
              <a:t>Girl Scouts work together to set their goals, decide how to use their troop funds as a team and overcome hurdles along the way</a:t>
            </a:r>
            <a:endParaRPr lang="en-US" sz="1400" dirty="0">
              <a:latin typeface="Georgia" panose="02040502050405020303" pitchFamily="18" charset="0"/>
            </a:endParaRPr>
          </a:p>
        </p:txBody>
      </p:sp>
      <p:sp>
        <p:nvSpPr>
          <p:cNvPr id="16" name="TextBox 15"/>
          <p:cNvSpPr txBox="1"/>
          <p:nvPr/>
        </p:nvSpPr>
        <p:spPr>
          <a:xfrm>
            <a:off x="376883" y="5017532"/>
            <a:ext cx="3694398" cy="954107"/>
          </a:xfrm>
          <a:prstGeom prst="rect">
            <a:avLst/>
          </a:prstGeom>
          <a:noFill/>
        </p:spPr>
        <p:txBody>
          <a:bodyPr wrap="square" rtlCol="0">
            <a:spAutoFit/>
          </a:bodyPr>
          <a:lstStyle/>
          <a:p>
            <a:r>
              <a:rPr lang="en-US" sz="1400" dirty="0" smtClean="0">
                <a:latin typeface="Georgia" panose="02040502050405020303" pitchFamily="18" charset="0"/>
              </a:rPr>
              <a:t>Girl Scouts get to iterate on their cookie business each year gaining real life, hands on experiences that translate to their future careers</a:t>
            </a:r>
            <a:endParaRPr lang="en-US" sz="1400" dirty="0">
              <a:latin typeface="Georgia" panose="02040502050405020303" pitchFamily="18" charset="0"/>
            </a:endParaRPr>
          </a:p>
        </p:txBody>
      </p:sp>
    </p:spTree>
    <p:extLst>
      <p:ext uri="{BB962C8B-B14F-4D97-AF65-F5344CB8AC3E}">
        <p14:creationId xmlns:p14="http://schemas.microsoft.com/office/powerpoint/2010/main" val="28094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Skills…The Girl Scout Cookie Program is more than selling cookies…</a:t>
            </a:r>
            <a:endParaRPr lang="en-US" dirty="0"/>
          </a:p>
        </p:txBody>
      </p:sp>
      <p:pic>
        <p:nvPicPr>
          <p:cNvPr id="4" name="Picture 3"/>
          <p:cNvPicPr>
            <a:picLocks noChangeAspect="1"/>
          </p:cNvPicPr>
          <p:nvPr/>
        </p:nvPicPr>
        <p:blipFill>
          <a:blip r:embed="rId3"/>
          <a:stretch>
            <a:fillRect/>
          </a:stretch>
        </p:blipFill>
        <p:spPr>
          <a:xfrm>
            <a:off x="914399" y="2057400"/>
            <a:ext cx="8050133" cy="3581400"/>
          </a:xfrm>
          <a:prstGeom prst="rect">
            <a:avLst/>
          </a:prstGeom>
        </p:spPr>
      </p:pic>
    </p:spTree>
    <p:extLst>
      <p:ext uri="{BB962C8B-B14F-4D97-AF65-F5344CB8AC3E}">
        <p14:creationId xmlns:p14="http://schemas.microsoft.com/office/powerpoint/2010/main" val="2192459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1770"/>
          <a:stretch/>
        </p:blipFill>
        <p:spPr>
          <a:xfrm>
            <a:off x="6311648" y="2330888"/>
            <a:ext cx="2350002" cy="17390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1EC9A363-38A8-274B-AAFD-725E43B31CDC}"/>
              </a:ext>
            </a:extLst>
          </p:cNvPr>
          <p:cNvSpPr>
            <a:spLocks noGrp="1"/>
          </p:cNvSpPr>
          <p:nvPr>
            <p:ph type="sldNum" idx="12"/>
          </p:nvPr>
        </p:nvSpPr>
        <p:spPr/>
        <p:txBody>
          <a:bodyPr/>
          <a:lstStyle/>
          <a:p>
            <a:fld id="{990CBC6E-F1C2-1F47-ABA1-B1BBE767C3DA}" type="slidenum">
              <a:rPr lang="en-US" smtClean="0"/>
              <a:pPr/>
              <a:t>26</a:t>
            </a:fld>
            <a:endParaRPr lang="en-US" dirty="0"/>
          </a:p>
        </p:txBody>
      </p:sp>
      <p:pic>
        <p:nvPicPr>
          <p:cNvPr id="2" name="Picture 1"/>
          <p:cNvPicPr>
            <a:picLocks noChangeAspect="1"/>
          </p:cNvPicPr>
          <p:nvPr/>
        </p:nvPicPr>
        <p:blipFill>
          <a:blip r:embed="rId4"/>
          <a:stretch>
            <a:fillRect/>
          </a:stretch>
        </p:blipFill>
        <p:spPr>
          <a:xfrm>
            <a:off x="5963243" y="4250362"/>
            <a:ext cx="3046811" cy="1984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4541" y="804858"/>
            <a:ext cx="2104213" cy="13715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6"/>
          <a:srcRect t="2718"/>
          <a:stretch/>
        </p:blipFill>
        <p:spPr>
          <a:xfrm>
            <a:off x="0" y="14362"/>
            <a:ext cx="5796427" cy="6843638"/>
          </a:xfrm>
          <a:prstGeom prst="rect">
            <a:avLst/>
          </a:prstGeom>
        </p:spPr>
      </p:pic>
    </p:spTree>
    <p:extLst>
      <p:ext uri="{BB962C8B-B14F-4D97-AF65-F5344CB8AC3E}">
        <p14:creationId xmlns:p14="http://schemas.microsoft.com/office/powerpoint/2010/main" val="35029750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5941"/>
            <a:ext cx="7886700" cy="514400"/>
          </a:xfrm>
        </p:spPr>
        <p:txBody>
          <a:bodyPr>
            <a:normAutofit fontScale="90000"/>
          </a:bodyPr>
          <a:lstStyle/>
          <a:p>
            <a:r>
              <a:rPr lang="en-US" dirty="0" smtClean="0">
                <a:latin typeface="Girl Scout Text Medium" panose="02020003000000000000" pitchFamily="18" charset="0"/>
              </a:rPr>
              <a:t>Cookie Program Engagement </a:t>
            </a:r>
            <a:endParaRPr lang="en-US" b="1" dirty="0">
              <a:latin typeface="Girl Scout Text Medium" panose="02020003000000000000" pitchFamily="18" charset="0"/>
            </a:endParaRPr>
          </a:p>
        </p:txBody>
      </p:sp>
      <p:pic>
        <p:nvPicPr>
          <p:cNvPr id="4" name="Picture 3"/>
          <p:cNvPicPr>
            <a:picLocks noChangeAspect="1"/>
          </p:cNvPicPr>
          <p:nvPr/>
        </p:nvPicPr>
        <p:blipFill>
          <a:blip r:embed="rId3"/>
          <a:stretch>
            <a:fillRect/>
          </a:stretch>
        </p:blipFill>
        <p:spPr>
          <a:xfrm>
            <a:off x="5215287" y="2441061"/>
            <a:ext cx="2809176" cy="3638113"/>
          </a:xfrm>
          <a:prstGeom prst="rect">
            <a:avLst/>
          </a:prstGeom>
          <a:ln w="22225" cmpd="sng">
            <a:solidFill>
              <a:schemeClr val="accent1"/>
            </a:solidFill>
          </a:ln>
        </p:spPr>
      </p:pic>
      <p:pic>
        <p:nvPicPr>
          <p:cNvPr id="3" name="Picture 2"/>
          <p:cNvPicPr>
            <a:picLocks noChangeAspect="1"/>
          </p:cNvPicPr>
          <p:nvPr/>
        </p:nvPicPr>
        <p:blipFill>
          <a:blip r:embed="rId4"/>
          <a:stretch>
            <a:fillRect/>
          </a:stretch>
        </p:blipFill>
        <p:spPr>
          <a:xfrm>
            <a:off x="1137979" y="1426215"/>
            <a:ext cx="3262015" cy="2246482"/>
          </a:xfrm>
          <a:prstGeom prst="rect">
            <a:avLst/>
          </a:prstGeom>
        </p:spPr>
      </p:pic>
      <p:sp>
        <p:nvSpPr>
          <p:cNvPr id="5" name="TextBox 4"/>
          <p:cNvSpPr txBox="1"/>
          <p:nvPr/>
        </p:nvSpPr>
        <p:spPr>
          <a:xfrm>
            <a:off x="4800600" y="924454"/>
            <a:ext cx="363855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Girl Scout Text Medium" panose="02020003000000000000" pitchFamily="18" charset="0"/>
              </a:rPr>
              <a:t>Buy 5+</a:t>
            </a:r>
          </a:p>
          <a:p>
            <a:pPr marL="285750" indent="-285750">
              <a:buFont typeface="Arial" panose="020B0604020202020204" pitchFamily="34" charset="0"/>
              <a:buChar char="•"/>
            </a:pPr>
            <a:r>
              <a:rPr lang="en-US" sz="2000" dirty="0" smtClean="0">
                <a:latin typeface="Girl Scout Text Medium" panose="02020003000000000000" pitchFamily="18" charset="0"/>
              </a:rPr>
              <a:t>Goal Chart</a:t>
            </a:r>
          </a:p>
          <a:p>
            <a:pPr marL="285750" indent="-285750">
              <a:buFont typeface="Arial" panose="020B0604020202020204" pitchFamily="34" charset="0"/>
              <a:buChar char="•"/>
            </a:pPr>
            <a:r>
              <a:rPr lang="en-US" sz="2000" dirty="0" smtClean="0">
                <a:latin typeface="Girl Scout Text Medium" panose="02020003000000000000" pitchFamily="18" charset="0"/>
              </a:rPr>
              <a:t>Secret Shopper</a:t>
            </a:r>
          </a:p>
          <a:p>
            <a:pPr marL="285750" indent="-285750">
              <a:buFont typeface="Arial" panose="020B0604020202020204" pitchFamily="34" charset="0"/>
              <a:buChar char="•"/>
            </a:pPr>
            <a:r>
              <a:rPr lang="en-US" sz="2000" dirty="0" smtClean="0">
                <a:latin typeface="Girl Scout Text Medium" panose="02020003000000000000" pitchFamily="18" charset="0"/>
              </a:rPr>
              <a:t>Keep </a:t>
            </a:r>
            <a:r>
              <a:rPr lang="en-US" sz="2000" dirty="0" err="1" smtClean="0">
                <a:latin typeface="Girl Scout Text Medium" panose="02020003000000000000" pitchFamily="18" charset="0"/>
              </a:rPr>
              <a:t>Goaling</a:t>
            </a:r>
            <a:endParaRPr lang="en-US" sz="2000" dirty="0">
              <a:latin typeface="Girl Scout Text Medium" panose="02020003000000000000"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636" y="4022963"/>
            <a:ext cx="2806700" cy="1410065"/>
          </a:xfrm>
          <a:prstGeom prst="rect">
            <a:avLst/>
          </a:prstGeom>
        </p:spPr>
      </p:pic>
      <p:sp>
        <p:nvSpPr>
          <p:cNvPr id="8" name="Rectangle 7"/>
          <p:cNvSpPr/>
          <p:nvPr/>
        </p:nvSpPr>
        <p:spPr>
          <a:xfrm>
            <a:off x="628650" y="6172200"/>
            <a:ext cx="848933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sz="quarter" idx="4294967295"/>
          </p:nvPr>
        </p:nvSpPr>
        <p:spPr>
          <a:xfrm>
            <a:off x="755030" y="6298684"/>
            <a:ext cx="8362950" cy="499942"/>
          </a:xfrm>
        </p:spPr>
        <p:txBody>
          <a:bodyPr>
            <a:normAutofit/>
          </a:bodyPr>
          <a:lstStyle/>
          <a:p>
            <a:pPr marL="0" indent="0">
              <a:buNone/>
            </a:pPr>
            <a:r>
              <a:rPr lang="en-US" sz="1400" dirty="0" smtClean="0">
                <a:latin typeface="Girl Scout Text Medium" panose="02020003000000000000" pitchFamily="18" charset="0"/>
              </a:rPr>
              <a:t>The 2023 Goal Chart is located at   </a:t>
            </a:r>
            <a:r>
              <a:rPr lang="en-US" sz="1400" dirty="0" smtClean="0">
                <a:latin typeface="Girl Scout Text Medium" panose="02020003000000000000" pitchFamily="18" charset="0"/>
                <a:hlinkClick r:id="rId6"/>
              </a:rPr>
              <a:t>www.abcsmartcookies.com/resources</a:t>
            </a:r>
            <a:r>
              <a:rPr lang="en-US" sz="1400" dirty="0" smtClean="0">
                <a:latin typeface="Girl Scout Text Medium" panose="02020003000000000000" pitchFamily="18" charset="0"/>
              </a:rPr>
              <a:t> </a:t>
            </a:r>
          </a:p>
        </p:txBody>
      </p:sp>
    </p:spTree>
    <p:extLst>
      <p:ext uri="{BB962C8B-B14F-4D97-AF65-F5344CB8AC3E}">
        <p14:creationId xmlns:p14="http://schemas.microsoft.com/office/powerpoint/2010/main" val="2254300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81000"/>
            <a:ext cx="7886700" cy="514400"/>
          </a:xfrm>
        </p:spPr>
        <p:txBody>
          <a:bodyPr/>
          <a:lstStyle/>
          <a:p>
            <a:r>
              <a:rPr lang="en-US" sz="2400" dirty="0" smtClean="0">
                <a:latin typeface="Girl Scout Text Medium" panose="02020003000000000000" pitchFamily="18" charset="0"/>
              </a:rPr>
              <a:t>Cookie Share</a:t>
            </a:r>
            <a:endParaRPr lang="en-US" sz="2400" dirty="0">
              <a:latin typeface="Girl Scout Text Medium" panose="02020003000000000000" pitchFamily="18" charset="0"/>
            </a:endParaRPr>
          </a:p>
        </p:txBody>
      </p:sp>
      <p:sp>
        <p:nvSpPr>
          <p:cNvPr id="3" name="Content Placeholder 2"/>
          <p:cNvSpPr>
            <a:spLocks noGrp="1"/>
          </p:cNvSpPr>
          <p:nvPr>
            <p:ph sz="quarter" idx="4294967295"/>
          </p:nvPr>
        </p:nvSpPr>
        <p:spPr>
          <a:xfrm>
            <a:off x="665863" y="909577"/>
            <a:ext cx="8229600" cy="4800600"/>
          </a:xfrm>
        </p:spPr>
        <p:txBody>
          <a:bodyPr>
            <a:normAutofit fontScale="77500" lnSpcReduction="20000"/>
          </a:bodyPr>
          <a:lstStyle/>
          <a:p>
            <a:pPr>
              <a:lnSpc>
                <a:spcPct val="110000"/>
              </a:lnSpc>
              <a:spcAft>
                <a:spcPts val="600"/>
              </a:spcAft>
            </a:pPr>
            <a:r>
              <a:rPr lang="en-US" sz="2400" dirty="0">
                <a:latin typeface="Girl Scout Text Medium" panose="02020003000000000000" pitchFamily="18" charset="0"/>
              </a:rPr>
              <a:t>Gives consumers an option to support Girl Scouts without taking possession of cookies</a:t>
            </a:r>
          </a:p>
          <a:p>
            <a:pPr>
              <a:lnSpc>
                <a:spcPct val="110000"/>
              </a:lnSpc>
              <a:spcAft>
                <a:spcPts val="600"/>
              </a:spcAft>
            </a:pPr>
            <a:r>
              <a:rPr lang="en-US" sz="2400" dirty="0">
                <a:latin typeface="Girl Scout Text Medium" panose="02020003000000000000" pitchFamily="18" charset="0"/>
              </a:rPr>
              <a:t>Helps girls think creatively in order to give back to their communities</a:t>
            </a:r>
          </a:p>
          <a:p>
            <a:pPr>
              <a:lnSpc>
                <a:spcPct val="110000"/>
              </a:lnSpc>
              <a:spcAft>
                <a:spcPts val="600"/>
              </a:spcAft>
            </a:pPr>
            <a:r>
              <a:rPr lang="en-US" sz="2400" dirty="0">
                <a:latin typeface="Girl Scout Text Medium" panose="02020003000000000000" pitchFamily="18" charset="0"/>
              </a:rPr>
              <a:t>Helps girls reach goals</a:t>
            </a:r>
            <a:endParaRPr lang="en-US" sz="2400" i="1" dirty="0">
              <a:latin typeface="Girl Scout Text Medium" panose="02020003000000000000" pitchFamily="18" charset="0"/>
            </a:endParaRPr>
          </a:p>
          <a:p>
            <a:pPr>
              <a:lnSpc>
                <a:spcPct val="110000"/>
              </a:lnSpc>
              <a:spcAft>
                <a:spcPts val="600"/>
              </a:spcAft>
            </a:pPr>
            <a:r>
              <a:rPr lang="en-US" sz="2400" dirty="0">
                <a:latin typeface="Girl Scout Text Medium" panose="02020003000000000000" pitchFamily="18" charset="0"/>
              </a:rPr>
              <a:t>Council handles the distribution of virtual Share orders</a:t>
            </a:r>
          </a:p>
          <a:p>
            <a:pPr>
              <a:lnSpc>
                <a:spcPct val="110000"/>
              </a:lnSpc>
              <a:spcAft>
                <a:spcPts val="600"/>
              </a:spcAft>
            </a:pPr>
            <a:r>
              <a:rPr lang="en-US" sz="2400" dirty="0">
                <a:latin typeface="Girl Scout Text Medium" panose="02020003000000000000" pitchFamily="18" charset="0"/>
              </a:rPr>
              <a:t>Available through online </a:t>
            </a:r>
            <a:r>
              <a:rPr lang="en-US" sz="2400" dirty="0" smtClean="0">
                <a:latin typeface="Girl Scout Text Medium" panose="02020003000000000000" pitchFamily="18" charset="0"/>
              </a:rPr>
              <a:t>sales</a:t>
            </a:r>
          </a:p>
          <a:p>
            <a:pPr>
              <a:lnSpc>
                <a:spcPct val="110000"/>
              </a:lnSpc>
              <a:spcAft>
                <a:spcPts val="600"/>
              </a:spcAft>
            </a:pPr>
            <a:r>
              <a:rPr lang="en-US" sz="2400" dirty="0">
                <a:latin typeface="Girl Scout Text Medium" panose="02020003000000000000" pitchFamily="18" charset="0"/>
              </a:rPr>
              <a:t>Share cookies are donated to local military, hometown heroes and </a:t>
            </a:r>
            <a:r>
              <a:rPr lang="en-US" sz="2400" dirty="0" smtClean="0">
                <a:latin typeface="Girl Scout Text Medium" panose="02020003000000000000" pitchFamily="18" charset="0"/>
              </a:rPr>
              <a:t>other organizations.</a:t>
            </a:r>
          </a:p>
          <a:p>
            <a:pPr>
              <a:lnSpc>
                <a:spcPct val="110000"/>
              </a:lnSpc>
              <a:spcBef>
                <a:spcPts val="600"/>
              </a:spcBef>
            </a:pPr>
            <a:r>
              <a:rPr lang="en-US" sz="2400" dirty="0" smtClean="0">
                <a:latin typeface="Girl Scout Text Medium" panose="02020003000000000000" pitchFamily="18" charset="0"/>
              </a:rPr>
              <a:t>Share </a:t>
            </a:r>
            <a:r>
              <a:rPr lang="en-US" sz="2400" dirty="0">
                <a:latin typeface="Girl Scout Text Medium" panose="02020003000000000000" pitchFamily="18" charset="0"/>
              </a:rPr>
              <a:t>cookies purchased during Keep </a:t>
            </a:r>
            <a:r>
              <a:rPr lang="en-US" sz="2400" dirty="0" err="1">
                <a:latin typeface="Girl Scout Text Medium" panose="02020003000000000000" pitchFamily="18" charset="0"/>
              </a:rPr>
              <a:t>Goaling</a:t>
            </a:r>
            <a:r>
              <a:rPr lang="en-US" sz="2400" dirty="0">
                <a:latin typeface="Girl Scout Text Medium" panose="02020003000000000000" pitchFamily="18" charset="0"/>
              </a:rPr>
              <a:t> and Direct Sales should be donated directly by the troop to an organization of their choice </a:t>
            </a:r>
          </a:p>
          <a:p>
            <a:pPr>
              <a:lnSpc>
                <a:spcPct val="110000"/>
              </a:lnSpc>
              <a:spcBef>
                <a:spcPts val="600"/>
              </a:spcBef>
            </a:pPr>
            <a:r>
              <a:rPr lang="en-US" sz="2400" dirty="0">
                <a:latin typeface="Girl Scout Text Medium" panose="02020003000000000000" pitchFamily="18" charset="0"/>
              </a:rPr>
              <a:t>Share patch available at GSWNY shops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233" y="5184669"/>
            <a:ext cx="1828800" cy="1079369"/>
          </a:xfrm>
          <a:prstGeom prst="rect">
            <a:avLst/>
          </a:prstGeom>
        </p:spPr>
      </p:pic>
    </p:spTree>
    <p:extLst>
      <p:ext uri="{BB962C8B-B14F-4D97-AF65-F5344CB8AC3E}">
        <p14:creationId xmlns:p14="http://schemas.microsoft.com/office/powerpoint/2010/main" val="1414032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74410"/>
            <a:ext cx="7886700" cy="514350"/>
          </a:xfrm>
        </p:spPr>
        <p:txBody>
          <a:bodyPr/>
          <a:lstStyle/>
          <a:p>
            <a:r>
              <a:rPr lang="en-US" sz="3200" dirty="0" smtClean="0">
                <a:latin typeface="Girl Scout Text Medium" panose="02020003000000000000" pitchFamily="18" charset="0"/>
              </a:rPr>
              <a:t>Key Points</a:t>
            </a:r>
            <a:endParaRPr lang="en-US" sz="3200" dirty="0">
              <a:latin typeface="Girl Scout Text Medium" panose="02020003000000000000" pitchFamily="18" charset="0"/>
            </a:endParaRPr>
          </a:p>
        </p:txBody>
      </p:sp>
      <p:sp>
        <p:nvSpPr>
          <p:cNvPr id="3" name="Subtitle 2"/>
          <p:cNvSpPr>
            <a:spLocks noGrp="1"/>
          </p:cNvSpPr>
          <p:nvPr>
            <p:ph type="subTitle" idx="4294967295"/>
          </p:nvPr>
        </p:nvSpPr>
        <p:spPr>
          <a:xfrm>
            <a:off x="393915" y="1003192"/>
            <a:ext cx="7886700" cy="3949808"/>
          </a:xfrm>
        </p:spPr>
        <p:txBody>
          <a:bodyPr/>
          <a:lstStyle/>
          <a:p>
            <a:pPr marL="571500" lvl="1" indent="0">
              <a:buNone/>
            </a:pPr>
            <a:r>
              <a:rPr lang="en-US" sz="2000" dirty="0">
                <a:latin typeface="Girl Scout Text Medium" panose="02020003000000000000" pitchFamily="18" charset="0"/>
              </a:rPr>
              <a:t>Important dates:</a:t>
            </a:r>
          </a:p>
          <a:p>
            <a:pPr marL="857250" lvl="1" indent="-285750">
              <a:buFont typeface="Arial" panose="020B0604020202020204" pitchFamily="34" charset="0"/>
              <a:buChar char="•"/>
            </a:pPr>
            <a:r>
              <a:rPr lang="en-US" sz="2000" dirty="0">
                <a:latin typeface="Girl Scout Text Medium" panose="02020003000000000000" pitchFamily="18" charset="0"/>
              </a:rPr>
              <a:t>Online program begins December 10th</a:t>
            </a:r>
          </a:p>
          <a:p>
            <a:pPr marL="857250" lvl="1" indent="-285750">
              <a:buFont typeface="Arial" panose="020B0604020202020204" pitchFamily="34" charset="0"/>
              <a:buChar char="•"/>
            </a:pPr>
            <a:r>
              <a:rPr lang="en-US" sz="2000" dirty="0">
                <a:latin typeface="Girl Scout Text Medium" panose="02020003000000000000" pitchFamily="18" charset="0"/>
              </a:rPr>
              <a:t>In-person order taking begins January 7th</a:t>
            </a:r>
          </a:p>
          <a:p>
            <a:pPr marL="857250" lvl="1" indent="-285750">
              <a:buFont typeface="Arial" panose="020B0604020202020204" pitchFamily="34" charset="0"/>
              <a:buChar char="•"/>
            </a:pPr>
            <a:r>
              <a:rPr lang="en-US" sz="2000" dirty="0">
                <a:latin typeface="Girl Scout Text Medium" panose="02020003000000000000" pitchFamily="18" charset="0"/>
              </a:rPr>
              <a:t>Initial order due February 5th</a:t>
            </a:r>
          </a:p>
          <a:p>
            <a:pPr marL="857250" lvl="1" indent="-285750">
              <a:buFont typeface="Arial" panose="020B0604020202020204" pitchFamily="34" charset="0"/>
              <a:buChar char="•"/>
            </a:pPr>
            <a:r>
              <a:rPr lang="en-US" sz="2000" dirty="0">
                <a:latin typeface="Girl Scout Text Medium" panose="02020003000000000000" pitchFamily="18" charset="0"/>
              </a:rPr>
              <a:t>Delivery March 1-4th </a:t>
            </a:r>
          </a:p>
          <a:p>
            <a:pPr marL="857250" lvl="1" indent="-285750">
              <a:buFont typeface="Arial" panose="020B0604020202020204" pitchFamily="34" charset="0"/>
              <a:buChar char="•"/>
            </a:pPr>
            <a:r>
              <a:rPr lang="en-US" sz="2000" dirty="0">
                <a:latin typeface="Girl Scout Text Medium" panose="02020003000000000000" pitchFamily="18" charset="0"/>
              </a:rPr>
              <a:t>Direct Sales begin March 5th </a:t>
            </a:r>
          </a:p>
          <a:p>
            <a:pPr marL="857250" lvl="1" indent="-285750">
              <a:buFont typeface="Arial" panose="020B0604020202020204" pitchFamily="34" charset="0"/>
              <a:buChar char="•"/>
            </a:pPr>
            <a:r>
              <a:rPr lang="en-US" sz="2000" dirty="0">
                <a:latin typeface="Girl Scout Text Medium" panose="02020003000000000000" pitchFamily="18" charset="0"/>
              </a:rPr>
              <a:t>Resources to engage girls and help them reach their goals</a:t>
            </a:r>
          </a:p>
          <a:p>
            <a:pPr marL="857250" lvl="1" indent="-285750">
              <a:buFont typeface="Arial" panose="020B0604020202020204" pitchFamily="34" charset="0"/>
              <a:buChar char="•"/>
            </a:pPr>
            <a:r>
              <a:rPr lang="en-US" sz="2000" dirty="0">
                <a:latin typeface="Girl Scout Text Medium" panose="02020003000000000000" pitchFamily="18" charset="0"/>
              </a:rPr>
              <a:t>Multiple ways to participate allows girls  to customize their entrepreneurship experience </a:t>
            </a:r>
          </a:p>
          <a:p>
            <a:pPr marL="857250" lvl="1" indent="-285750">
              <a:buFont typeface="Arial" panose="020B0604020202020204" pitchFamily="34" charset="0"/>
              <a:buChar char="•"/>
            </a:pPr>
            <a:r>
              <a:rPr lang="en-US" sz="2000" dirty="0" smtClean="0">
                <a:latin typeface="Girl Scout Text Medium" panose="02020003000000000000" pitchFamily="18" charset="0"/>
              </a:rPr>
              <a:t>Cookie </a:t>
            </a:r>
            <a:r>
              <a:rPr lang="en-US" sz="2000" dirty="0">
                <a:latin typeface="Girl Scout Text Medium" panose="02020003000000000000" pitchFamily="18" charset="0"/>
              </a:rPr>
              <a:t>Share is a great way to give back to your community </a:t>
            </a:r>
          </a:p>
          <a:p>
            <a:pPr marL="857250" lvl="1" indent="-285750">
              <a:buFont typeface="Arial" panose="020B0604020202020204" pitchFamily="34" charset="0"/>
              <a:buChar char="•"/>
            </a:pPr>
            <a:endParaRPr lang="en-US" sz="2000" dirty="0">
              <a:latin typeface="Girl Scout Text Medium" panose="02020003000000000000" pitchFamily="18" charset="0"/>
            </a:endParaRPr>
          </a:p>
          <a:p>
            <a:pPr marL="857250" lvl="1" indent="-285750" algn="l">
              <a:buFont typeface="Arial" panose="020B0604020202020204" pitchFamily="34" charset="0"/>
              <a:buChar char="•"/>
            </a:pPr>
            <a:endParaRPr lang="en-US" sz="2000" dirty="0" smtClean="0">
              <a:latin typeface="Girl Scout Text Medium" panose="02020003000000000000" pitchFamily="18" charset="0"/>
            </a:endParaRPr>
          </a:p>
          <a:p>
            <a:pPr marL="857250" lvl="1" indent="-285750" algn="l">
              <a:buFont typeface="Arial" panose="020B0604020202020204" pitchFamily="34" charset="0"/>
              <a:buChar char="•"/>
            </a:pPr>
            <a:endParaRPr lang="en-US" sz="2000" dirty="0">
              <a:latin typeface="Girl Scout Text Medium" panose="02020003000000000000" pitchFamily="18" charset="0"/>
            </a:endParaRPr>
          </a:p>
        </p:txBody>
      </p:sp>
      <p:pic>
        <p:nvPicPr>
          <p:cNvPr id="6" name="Picture 5"/>
          <p:cNvPicPr>
            <a:picLocks noChangeAspect="1"/>
          </p:cNvPicPr>
          <p:nvPr/>
        </p:nvPicPr>
        <p:blipFill rotWithShape="1">
          <a:blip r:embed="rId2"/>
          <a:srcRect r="4437"/>
          <a:stretch/>
        </p:blipFill>
        <p:spPr>
          <a:xfrm>
            <a:off x="6248401" y="228600"/>
            <a:ext cx="2667000" cy="1914525"/>
          </a:xfrm>
          <a:prstGeom prst="rect">
            <a:avLst/>
          </a:prstGeom>
        </p:spPr>
      </p:pic>
      <p:pic>
        <p:nvPicPr>
          <p:cNvPr id="9" name="Picture 8"/>
          <p:cNvPicPr>
            <a:picLocks noChangeAspect="1"/>
          </p:cNvPicPr>
          <p:nvPr/>
        </p:nvPicPr>
        <p:blipFill rotWithShape="1">
          <a:blip r:embed="rId3"/>
          <a:srcRect b="15978"/>
          <a:stretch/>
        </p:blipFill>
        <p:spPr>
          <a:xfrm>
            <a:off x="1673032" y="5486401"/>
            <a:ext cx="2743200" cy="1216480"/>
          </a:xfrm>
          <a:prstGeom prst="rect">
            <a:avLst/>
          </a:prstGeom>
        </p:spPr>
      </p:pic>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rot="20928077">
            <a:off x="361981" y="4662380"/>
            <a:ext cx="2799686" cy="1648042"/>
          </a:xfrm>
          <a:prstGeom prst="rect">
            <a:avLst/>
          </a:prstGeom>
        </p:spPr>
      </p:pic>
    </p:spTree>
    <p:extLst>
      <p:ext uri="{BB962C8B-B14F-4D97-AF65-F5344CB8AC3E}">
        <p14:creationId xmlns:p14="http://schemas.microsoft.com/office/powerpoint/2010/main" val="147903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447800"/>
            <a:ext cx="5559323" cy="2585085"/>
          </a:xfrm>
          <a:prstGeom prst="rect">
            <a:avLst/>
          </a:prstGeom>
          <a:ln w="88900" cmpd="sng">
            <a:solidFill>
              <a:srgbClr val="0070C0"/>
            </a:solidFill>
          </a:ln>
        </p:spPr>
      </p:pic>
    </p:spTree>
    <p:extLst>
      <p:ext uri="{BB962C8B-B14F-4D97-AF65-F5344CB8AC3E}">
        <p14:creationId xmlns:p14="http://schemas.microsoft.com/office/powerpoint/2010/main" val="2095967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70" y="2133600"/>
            <a:ext cx="3669832" cy="2743200"/>
          </a:xfrm>
          <a:prstGeom prst="rect">
            <a:avLst/>
          </a:prstGeom>
        </p:spPr>
      </p:pic>
      <p:sp>
        <p:nvSpPr>
          <p:cNvPr id="8" name="Rectangle 7"/>
          <p:cNvSpPr/>
          <p:nvPr/>
        </p:nvSpPr>
        <p:spPr>
          <a:xfrm>
            <a:off x="1371600" y="2895600"/>
            <a:ext cx="2133600" cy="400110"/>
          </a:xfrm>
          <a:prstGeom prst="rect">
            <a:avLst/>
          </a:prstGeom>
        </p:spPr>
        <p:txBody>
          <a:bodyPr wrap="square">
            <a:spAutoFit/>
          </a:bodyPr>
          <a:lstStyle/>
          <a:p>
            <a:pPr algn="ctr"/>
            <a:r>
              <a:rPr lang="en-US" sz="2000" b="1" dirty="0" smtClean="0">
                <a:latin typeface="Georgia" panose="02040502050405020303" pitchFamily="18" charset="0"/>
              </a:rPr>
              <a:t>Smart Cookies</a:t>
            </a:r>
            <a:endParaRPr lang="en-US" sz="2000" dirty="0">
              <a:latin typeface="Georgia" panose="02040502050405020303" pitchFamily="18" charset="0"/>
            </a:endParaRPr>
          </a:p>
        </p:txBody>
      </p:sp>
    </p:spTree>
    <p:extLst>
      <p:ext uri="{BB962C8B-B14F-4D97-AF65-F5344CB8AC3E}">
        <p14:creationId xmlns:p14="http://schemas.microsoft.com/office/powerpoint/2010/main" val="1552360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064" t="6598" r="3797" b="4380"/>
          <a:stretch/>
        </p:blipFill>
        <p:spPr>
          <a:xfrm>
            <a:off x="609600" y="23283"/>
            <a:ext cx="5867400" cy="6682317"/>
          </a:xfrm>
          <a:prstGeom prst="rect">
            <a:avLst/>
          </a:prstGeom>
        </p:spPr>
      </p:pic>
    </p:spTree>
    <p:extLst>
      <p:ext uri="{BB962C8B-B14F-4D97-AF65-F5344CB8AC3E}">
        <p14:creationId xmlns:p14="http://schemas.microsoft.com/office/powerpoint/2010/main" val="246439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4348" t="6422" b="2200"/>
          <a:stretch/>
        </p:blipFill>
        <p:spPr>
          <a:xfrm>
            <a:off x="609600" y="39047"/>
            <a:ext cx="5410200" cy="6729129"/>
          </a:xfrm>
          <a:prstGeom prst="rect">
            <a:avLst/>
          </a:prstGeom>
        </p:spPr>
      </p:pic>
    </p:spTree>
    <p:extLst>
      <p:ext uri="{BB962C8B-B14F-4D97-AF65-F5344CB8AC3E}">
        <p14:creationId xmlns:p14="http://schemas.microsoft.com/office/powerpoint/2010/main" val="729672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7245" t="2987" r="1260" b="1660"/>
          <a:stretch/>
        </p:blipFill>
        <p:spPr>
          <a:xfrm>
            <a:off x="533400" y="76199"/>
            <a:ext cx="8534401" cy="6689125"/>
          </a:xfrm>
          <a:prstGeom prst="rect">
            <a:avLst/>
          </a:prstGeom>
        </p:spPr>
      </p:pic>
    </p:spTree>
    <p:extLst>
      <p:ext uri="{BB962C8B-B14F-4D97-AF65-F5344CB8AC3E}">
        <p14:creationId xmlns:p14="http://schemas.microsoft.com/office/powerpoint/2010/main" val="1919503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1624" t="3165" r="839" b="1858"/>
          <a:stretch/>
        </p:blipFill>
        <p:spPr>
          <a:xfrm>
            <a:off x="0" y="0"/>
            <a:ext cx="9042400" cy="6781800"/>
          </a:xfrm>
          <a:prstGeom prst="rect">
            <a:avLst/>
          </a:prstGeom>
        </p:spPr>
      </p:pic>
    </p:spTree>
    <p:extLst>
      <p:ext uri="{BB962C8B-B14F-4D97-AF65-F5344CB8AC3E}">
        <p14:creationId xmlns:p14="http://schemas.microsoft.com/office/powerpoint/2010/main" val="3363066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7995" t="53405" r="1544" b="11423"/>
          <a:stretch/>
        </p:blipFill>
        <p:spPr>
          <a:xfrm>
            <a:off x="628650" y="1828800"/>
            <a:ext cx="8382000" cy="2438401"/>
          </a:xfrm>
          <a:prstGeom prst="rect">
            <a:avLst/>
          </a:prstGeom>
        </p:spPr>
      </p:pic>
      <p:pic>
        <p:nvPicPr>
          <p:cNvPr id="6" name="Picture 5"/>
          <p:cNvPicPr>
            <a:picLocks noChangeAspect="1"/>
          </p:cNvPicPr>
          <p:nvPr/>
        </p:nvPicPr>
        <p:blipFill rotWithShape="1">
          <a:blip r:embed="rId2"/>
          <a:srcRect l="7174" t="1748" r="1543" b="83964"/>
          <a:stretch/>
        </p:blipFill>
        <p:spPr>
          <a:xfrm>
            <a:off x="590550" y="457200"/>
            <a:ext cx="8458200" cy="990600"/>
          </a:xfrm>
          <a:prstGeom prst="rect">
            <a:avLst/>
          </a:prstGeom>
        </p:spPr>
      </p:pic>
    </p:spTree>
    <p:extLst>
      <p:ext uri="{BB962C8B-B14F-4D97-AF65-F5344CB8AC3E}">
        <p14:creationId xmlns:p14="http://schemas.microsoft.com/office/powerpoint/2010/main" val="591348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t="1227" r="833"/>
          <a:stretch/>
        </p:blipFill>
        <p:spPr>
          <a:xfrm>
            <a:off x="-25563" y="0"/>
            <a:ext cx="9169563" cy="6866184"/>
          </a:xfrm>
          <a:prstGeom prst="rect">
            <a:avLst/>
          </a:prstGeom>
        </p:spPr>
      </p:pic>
    </p:spTree>
    <p:extLst>
      <p:ext uri="{BB962C8B-B14F-4D97-AF65-F5344CB8AC3E}">
        <p14:creationId xmlns:p14="http://schemas.microsoft.com/office/powerpoint/2010/main" val="3697184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943" t="1732" r="1060" b="1261"/>
          <a:stretch/>
        </p:blipFill>
        <p:spPr>
          <a:xfrm>
            <a:off x="0" y="0"/>
            <a:ext cx="9159834" cy="6858000"/>
          </a:xfrm>
          <a:prstGeom prst="rect">
            <a:avLst/>
          </a:prstGeom>
        </p:spPr>
      </p:pic>
    </p:spTree>
    <p:extLst>
      <p:ext uri="{BB962C8B-B14F-4D97-AF65-F5344CB8AC3E}">
        <p14:creationId xmlns:p14="http://schemas.microsoft.com/office/powerpoint/2010/main" val="2839012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535" t="943" r="535" b="943"/>
          <a:stretch/>
        </p:blipFill>
        <p:spPr>
          <a:xfrm>
            <a:off x="0" y="8021"/>
            <a:ext cx="9144000" cy="6858000"/>
          </a:xfrm>
          <a:prstGeom prst="rect">
            <a:avLst/>
          </a:prstGeom>
        </p:spPr>
      </p:pic>
    </p:spTree>
    <p:extLst>
      <p:ext uri="{BB962C8B-B14F-4D97-AF65-F5344CB8AC3E}">
        <p14:creationId xmlns:p14="http://schemas.microsoft.com/office/powerpoint/2010/main" val="105583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4"/>
            <a:ext cx="7886700" cy="1311275"/>
          </a:xfrm>
        </p:spPr>
        <p:txBody>
          <a:bodyPr/>
          <a:lstStyle/>
          <a:p>
            <a:r>
              <a:rPr lang="en-US" sz="2800" dirty="0" smtClean="0">
                <a:latin typeface="Girl Scout Text Medium" panose="02020003000000000000" pitchFamily="18" charset="0"/>
              </a:rPr>
              <a:t>Adding a Girl Financial Transaction</a:t>
            </a:r>
            <a:endParaRPr lang="en-US" sz="2800" b="0" dirty="0">
              <a:latin typeface="Girl Scout Text Medium" panose="02020003000000000000" pitchFamily="18" charset="0"/>
            </a:endParaRPr>
          </a:p>
        </p:txBody>
      </p:sp>
      <p:pic>
        <p:nvPicPr>
          <p:cNvPr id="5" name="Picture 4"/>
          <p:cNvPicPr>
            <a:picLocks noChangeAspect="1"/>
          </p:cNvPicPr>
          <p:nvPr/>
        </p:nvPicPr>
        <p:blipFill>
          <a:blip r:embed="rId3"/>
          <a:stretch>
            <a:fillRect/>
          </a:stretch>
        </p:blipFill>
        <p:spPr>
          <a:xfrm>
            <a:off x="516731" y="990600"/>
            <a:ext cx="6858000" cy="3123618"/>
          </a:xfrm>
          <a:prstGeom prst="rect">
            <a:avLst/>
          </a:prstGeom>
        </p:spPr>
      </p:pic>
      <p:pic>
        <p:nvPicPr>
          <p:cNvPr id="4" name="Content Placeholder 3"/>
          <p:cNvPicPr>
            <a:picLocks noGrp="1" noChangeAspect="1"/>
          </p:cNvPicPr>
          <p:nvPr>
            <p:ph sz="quarter" idx="4294967295"/>
          </p:nvPr>
        </p:nvPicPr>
        <p:blipFill>
          <a:blip r:embed="rId4"/>
          <a:stretch>
            <a:fillRect/>
          </a:stretch>
        </p:blipFill>
        <p:spPr>
          <a:xfrm>
            <a:off x="516731" y="2438400"/>
            <a:ext cx="8061325" cy="3794125"/>
          </a:xfrm>
          <a:prstGeom prst="rect">
            <a:avLst/>
          </a:prstGeom>
        </p:spPr>
      </p:pic>
      <p:sp>
        <p:nvSpPr>
          <p:cNvPr id="6" name="Frame 5"/>
          <p:cNvSpPr/>
          <p:nvPr/>
        </p:nvSpPr>
        <p:spPr>
          <a:xfrm>
            <a:off x="5181600" y="1585118"/>
            <a:ext cx="1524000" cy="381000"/>
          </a:xfrm>
          <a:prstGeom prst="fram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7374731" y="1071463"/>
            <a:ext cx="1581150" cy="1077218"/>
          </a:xfrm>
          <a:prstGeom prst="rect">
            <a:avLst/>
          </a:prstGeom>
        </p:spPr>
        <p:txBody>
          <a:bodyPr wrap="square">
            <a:spAutoFit/>
          </a:bodyPr>
          <a:lstStyle/>
          <a:p>
            <a:r>
              <a:rPr lang="en-US" sz="1600" dirty="0" smtClean="0">
                <a:latin typeface="Girl Scout Text Book" panose="02020003000000000000"/>
              </a:rPr>
              <a:t>Troops should add all girl </a:t>
            </a:r>
            <a:r>
              <a:rPr lang="en-US" sz="1600" dirty="0">
                <a:latin typeface="Girl Scout Text Book" panose="02020003000000000000"/>
              </a:rPr>
              <a:t>payments </a:t>
            </a:r>
            <a:r>
              <a:rPr lang="en-US" sz="1600" dirty="0" smtClean="0">
                <a:latin typeface="Girl Scout Text Book" panose="02020003000000000000"/>
              </a:rPr>
              <a:t>into Smart Cookies</a:t>
            </a:r>
            <a:endParaRPr lang="en-US" sz="1600" dirty="0">
              <a:latin typeface="Girl Scout Text Book" panose="02020003000000000000"/>
            </a:endParaRPr>
          </a:p>
        </p:txBody>
      </p:sp>
    </p:spTree>
    <p:extLst>
      <p:ext uri="{BB962C8B-B14F-4D97-AF65-F5344CB8AC3E}">
        <p14:creationId xmlns:p14="http://schemas.microsoft.com/office/powerpoint/2010/main" val="8082470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74561" y="3412388"/>
            <a:ext cx="4234484" cy="3246438"/>
          </a:xfrm>
          <a:prstGeom prst="rect">
            <a:avLst/>
          </a:prstGeom>
        </p:spPr>
      </p:pic>
      <p:pic>
        <p:nvPicPr>
          <p:cNvPr id="4" name="Picture 3"/>
          <p:cNvPicPr>
            <a:picLocks noChangeAspect="1"/>
          </p:cNvPicPr>
          <p:nvPr/>
        </p:nvPicPr>
        <p:blipFill>
          <a:blip r:embed="rId4"/>
          <a:stretch>
            <a:fillRect/>
          </a:stretch>
        </p:blipFill>
        <p:spPr>
          <a:xfrm>
            <a:off x="574137" y="122445"/>
            <a:ext cx="4226463" cy="3260548"/>
          </a:xfrm>
          <a:prstGeom prst="rect">
            <a:avLst/>
          </a:prstGeom>
        </p:spPr>
      </p:pic>
      <p:grpSp>
        <p:nvGrpSpPr>
          <p:cNvPr id="8" name="Group 7"/>
          <p:cNvGrpSpPr/>
          <p:nvPr/>
        </p:nvGrpSpPr>
        <p:grpSpPr>
          <a:xfrm>
            <a:off x="557008" y="3676303"/>
            <a:ext cx="4091192" cy="2950439"/>
            <a:chOff x="4978623" y="352125"/>
            <a:chExt cx="4091192" cy="2950439"/>
          </a:xfrm>
        </p:grpSpPr>
        <p:pic>
          <p:nvPicPr>
            <p:cNvPr id="1026" name="Picture 14" descr="Home | Wacky Walks | Walking 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246" y="2338329"/>
              <a:ext cx="1077942" cy="9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034139" y="352125"/>
              <a:ext cx="3962400" cy="738664"/>
            </a:xfrm>
            <a:prstGeom prst="rect">
              <a:avLst/>
            </a:prstGeom>
            <a:noFill/>
          </p:spPr>
          <p:txBody>
            <a:bodyPr wrap="square" rtlCol="0">
              <a:spAutoFit/>
            </a:bodyPr>
            <a:lstStyle/>
            <a:p>
              <a:pPr algn="ctr"/>
              <a:r>
                <a:rPr lang="en-US" dirty="0" smtClean="0">
                  <a:latin typeface="Girl Scout Text Medium" panose="02020003000000000000" pitchFamily="18" charset="0"/>
                </a:rPr>
                <a:t>Troop Experience Reward</a:t>
              </a:r>
            </a:p>
            <a:p>
              <a:pPr algn="ctr"/>
              <a:r>
                <a:rPr lang="en-US" sz="1200" dirty="0" smtClean="0">
                  <a:latin typeface="Girl Scout Text Medium" panose="02020003000000000000" pitchFamily="18" charset="0"/>
                </a:rPr>
                <a:t>Troops who average 300+ </a:t>
              </a:r>
              <a:r>
                <a:rPr lang="en-US" sz="1200" dirty="0" err="1" smtClean="0">
                  <a:latin typeface="Girl Scout Text Medium" panose="02020003000000000000" pitchFamily="18" charset="0"/>
                </a:rPr>
                <a:t>pkgs</a:t>
              </a:r>
              <a:r>
                <a:rPr lang="en-US" sz="1200" dirty="0" smtClean="0">
                  <a:latin typeface="Girl Scout Text Medium" panose="02020003000000000000" pitchFamily="18" charset="0"/>
                </a:rPr>
                <a:t> by April 2</a:t>
              </a:r>
              <a:r>
                <a:rPr lang="en-US" sz="1200" baseline="30000" dirty="0" smtClean="0">
                  <a:latin typeface="Girl Scout Text Medium" panose="02020003000000000000" pitchFamily="18" charset="0"/>
                </a:rPr>
                <a:t>nd</a:t>
              </a:r>
              <a:r>
                <a:rPr lang="en-US" sz="1200" dirty="0" smtClean="0">
                  <a:latin typeface="Girl Scout Text Medium" panose="02020003000000000000" pitchFamily="18" charset="0"/>
                </a:rPr>
                <a:t> choose their experience</a:t>
              </a:r>
              <a:endParaRPr lang="en-US" sz="1200" dirty="0">
                <a:latin typeface="Girl Scout Text Medium" panose="02020003000000000000" pitchFamily="18" charset="0"/>
              </a:endParaRPr>
            </a:p>
          </p:txBody>
        </p:sp>
        <p:pic>
          <p:nvPicPr>
            <p:cNvPr id="14" name="Picture 15" descr="Arcade and Attica Railroad, Arcade, NY - Wyoming County Tourism"/>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36497" y="1199584"/>
              <a:ext cx="1163860" cy="77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Six Flags Darien Lake - Wikipedi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7957" y="1273020"/>
              <a:ext cx="1351484" cy="7308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978623" y="2006447"/>
              <a:ext cx="2024684" cy="276999"/>
            </a:xfrm>
            <a:prstGeom prst="rect">
              <a:avLst/>
            </a:prstGeom>
            <a:noFill/>
          </p:spPr>
          <p:txBody>
            <a:bodyPr wrap="square" rtlCol="0">
              <a:spAutoFit/>
            </a:bodyPr>
            <a:lstStyle/>
            <a:p>
              <a:r>
                <a:rPr lang="en-US" sz="1200" dirty="0" smtClean="0">
                  <a:latin typeface="Girl Scout Text Book" panose="02020003000000000000" pitchFamily="18" charset="0"/>
                </a:rPr>
                <a:t>Darien Lake Theme Park</a:t>
              </a:r>
              <a:endParaRPr lang="en-US" sz="1200" dirty="0">
                <a:latin typeface="Girl Scout Text Book" panose="02020003000000000000" pitchFamily="18" charset="0"/>
              </a:endParaRPr>
            </a:p>
          </p:txBody>
        </p:sp>
        <p:sp>
          <p:nvSpPr>
            <p:cNvPr id="17" name="TextBox 16"/>
            <p:cNvSpPr txBox="1"/>
            <p:nvPr/>
          </p:nvSpPr>
          <p:spPr>
            <a:xfrm>
              <a:off x="5519890" y="2589613"/>
              <a:ext cx="1479356" cy="461665"/>
            </a:xfrm>
            <a:prstGeom prst="rect">
              <a:avLst/>
            </a:prstGeom>
            <a:noFill/>
          </p:spPr>
          <p:txBody>
            <a:bodyPr wrap="square" rtlCol="0">
              <a:spAutoFit/>
            </a:bodyPr>
            <a:lstStyle/>
            <a:p>
              <a:r>
                <a:rPr lang="en-US" sz="1200" dirty="0" smtClean="0">
                  <a:latin typeface="Girl Scout Text Book" panose="02020003000000000000" pitchFamily="18" charset="0"/>
                </a:rPr>
                <a:t>Wacky Walk Scavenger Hunt</a:t>
              </a:r>
              <a:endParaRPr lang="en-US" sz="1200" dirty="0">
                <a:latin typeface="Girl Scout Text Book" panose="02020003000000000000" pitchFamily="18" charset="0"/>
              </a:endParaRPr>
            </a:p>
          </p:txBody>
        </p:sp>
        <p:sp>
          <p:nvSpPr>
            <p:cNvPr id="18" name="TextBox 17"/>
            <p:cNvSpPr txBox="1"/>
            <p:nvPr/>
          </p:nvSpPr>
          <p:spPr>
            <a:xfrm>
              <a:off x="6999246" y="2015789"/>
              <a:ext cx="2070569" cy="276999"/>
            </a:xfrm>
            <a:prstGeom prst="rect">
              <a:avLst/>
            </a:prstGeom>
            <a:noFill/>
          </p:spPr>
          <p:txBody>
            <a:bodyPr wrap="square" rtlCol="0">
              <a:spAutoFit/>
            </a:bodyPr>
            <a:lstStyle/>
            <a:p>
              <a:r>
                <a:rPr lang="en-US" sz="1200" dirty="0" smtClean="0">
                  <a:latin typeface="Girl Scout Text Book" panose="02020003000000000000" pitchFamily="18" charset="0"/>
                </a:rPr>
                <a:t>Diesel Engine Train Ride</a:t>
              </a:r>
              <a:endParaRPr lang="en-US" sz="1200" dirty="0">
                <a:latin typeface="Girl Scout Text Book" panose="02020003000000000000" pitchFamily="18" charset="0"/>
              </a:endParaRPr>
            </a:p>
          </p:txBody>
        </p:sp>
      </p:grpSp>
      <p:sp>
        <p:nvSpPr>
          <p:cNvPr id="10" name="Rectangle 9"/>
          <p:cNvSpPr/>
          <p:nvPr/>
        </p:nvSpPr>
        <p:spPr>
          <a:xfrm>
            <a:off x="644252" y="6550542"/>
            <a:ext cx="1371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876800" y="176265"/>
            <a:ext cx="4132245" cy="646331"/>
          </a:xfrm>
          <a:prstGeom prst="rect">
            <a:avLst/>
          </a:prstGeom>
          <a:noFill/>
        </p:spPr>
        <p:txBody>
          <a:bodyPr wrap="square" rtlCol="0">
            <a:spAutoFit/>
          </a:bodyPr>
          <a:lstStyle/>
          <a:p>
            <a:pPr algn="ctr"/>
            <a:r>
              <a:rPr lang="en-US" dirty="0" smtClean="0">
                <a:latin typeface="Girl Scout Text Medium" panose="02020003000000000000" pitchFamily="18" charset="0"/>
              </a:rPr>
              <a:t>Initial Recognitions by February 5</a:t>
            </a:r>
            <a:r>
              <a:rPr lang="en-US" baseline="30000" dirty="0" smtClean="0">
                <a:latin typeface="Girl Scout Text Medium" panose="02020003000000000000" pitchFamily="18" charset="0"/>
              </a:rPr>
              <a:t>th</a:t>
            </a:r>
            <a:endParaRPr lang="en-US" dirty="0" smtClean="0">
              <a:latin typeface="Girl Scout Text Medium" panose="02020003000000000000" pitchFamily="18" charset="0"/>
            </a:endParaRPr>
          </a:p>
          <a:p>
            <a:pPr algn="ctr"/>
            <a:r>
              <a:rPr lang="en-US" dirty="0" smtClean="0">
                <a:latin typeface="Girl Scout Text Medium" panose="02020003000000000000" pitchFamily="18" charset="0"/>
              </a:rPr>
              <a:t>Earn All three!</a:t>
            </a:r>
            <a:endParaRPr lang="en-US" dirty="0">
              <a:latin typeface="Girl Scout Text Medium" panose="02020003000000000000" pitchFamily="18" charset="0"/>
            </a:endParaRPr>
          </a:p>
        </p:txBody>
      </p:sp>
      <p:sp>
        <p:nvSpPr>
          <p:cNvPr id="23" name="TextBox 22"/>
          <p:cNvSpPr txBox="1"/>
          <p:nvPr/>
        </p:nvSpPr>
        <p:spPr>
          <a:xfrm>
            <a:off x="4935555" y="2878136"/>
            <a:ext cx="4132245" cy="369332"/>
          </a:xfrm>
          <a:prstGeom prst="rect">
            <a:avLst/>
          </a:prstGeom>
          <a:noFill/>
        </p:spPr>
        <p:txBody>
          <a:bodyPr wrap="square" rtlCol="0">
            <a:spAutoFit/>
          </a:bodyPr>
          <a:lstStyle/>
          <a:p>
            <a:r>
              <a:rPr lang="en-US" dirty="0" smtClean="0">
                <a:latin typeface="Girl Scout Text Medium" panose="02020003000000000000" pitchFamily="18" charset="0"/>
              </a:rPr>
              <a:t>2023 Cookie Program Recognitions</a:t>
            </a:r>
            <a:endParaRPr lang="en-US" dirty="0">
              <a:latin typeface="Girl Scout Text Medium" panose="02020003000000000000" pitchFamily="18" charset="0"/>
            </a:endParaRPr>
          </a:p>
        </p:txBody>
      </p:sp>
      <p:pic>
        <p:nvPicPr>
          <p:cNvPr id="20" name="Picture 19"/>
          <p:cNvPicPr>
            <a:picLocks noChangeAspect="1"/>
          </p:cNvPicPr>
          <p:nvPr/>
        </p:nvPicPr>
        <p:blipFill>
          <a:blip r:embed="rId8"/>
          <a:stretch>
            <a:fillRect/>
          </a:stretch>
        </p:blipFill>
        <p:spPr>
          <a:xfrm>
            <a:off x="4774561" y="837655"/>
            <a:ext cx="1292445" cy="1332834"/>
          </a:xfrm>
          <a:prstGeom prst="rect">
            <a:avLst/>
          </a:prstGeom>
        </p:spPr>
      </p:pic>
      <p:pic>
        <p:nvPicPr>
          <p:cNvPr id="21" name="Picture 20"/>
          <p:cNvPicPr>
            <a:picLocks noChangeAspect="1"/>
          </p:cNvPicPr>
          <p:nvPr/>
        </p:nvPicPr>
        <p:blipFill>
          <a:blip r:embed="rId9"/>
          <a:stretch>
            <a:fillRect/>
          </a:stretch>
        </p:blipFill>
        <p:spPr>
          <a:xfrm>
            <a:off x="5635555" y="1042120"/>
            <a:ext cx="463689" cy="239323"/>
          </a:xfrm>
          <a:prstGeom prst="rect">
            <a:avLst/>
          </a:prstGeom>
        </p:spPr>
      </p:pic>
      <p:pic>
        <p:nvPicPr>
          <p:cNvPr id="22" name="Picture 21"/>
          <p:cNvPicPr>
            <a:picLocks noChangeAspect="1"/>
          </p:cNvPicPr>
          <p:nvPr/>
        </p:nvPicPr>
        <p:blipFill>
          <a:blip r:embed="rId10"/>
          <a:stretch>
            <a:fillRect/>
          </a:stretch>
        </p:blipFill>
        <p:spPr>
          <a:xfrm>
            <a:off x="5060956" y="1989090"/>
            <a:ext cx="719654" cy="719654"/>
          </a:xfrm>
          <a:prstGeom prst="rect">
            <a:avLst/>
          </a:prstGeom>
        </p:spPr>
      </p:pic>
      <p:sp>
        <p:nvSpPr>
          <p:cNvPr id="27" name="Rectangle 26"/>
          <p:cNvSpPr/>
          <p:nvPr/>
        </p:nvSpPr>
        <p:spPr>
          <a:xfrm>
            <a:off x="5752117" y="1344457"/>
            <a:ext cx="1702765" cy="553998"/>
          </a:xfrm>
          <a:prstGeom prst="rect">
            <a:avLst/>
          </a:prstGeom>
        </p:spPr>
        <p:txBody>
          <a:bodyPr wrap="square">
            <a:spAutoFit/>
          </a:bodyPr>
          <a:lstStyle/>
          <a:p>
            <a:r>
              <a:rPr lang="en-US" sz="1000" dirty="0" smtClean="0">
                <a:solidFill>
                  <a:srgbClr val="000000"/>
                </a:solidFill>
                <a:latin typeface="Girl Scout Text Book" panose="02020003000000000000" pitchFamily="18" charset="0"/>
              </a:rPr>
              <a:t>180 packages earns a hoodie </a:t>
            </a:r>
            <a:r>
              <a:rPr lang="en-US" sz="1000" dirty="0">
                <a:solidFill>
                  <a:srgbClr val="000000"/>
                </a:solidFill>
                <a:latin typeface="Girl Scout Text Book" panose="02020003000000000000" pitchFamily="18" charset="0"/>
              </a:rPr>
              <a:t>&amp; Goal </a:t>
            </a:r>
            <a:r>
              <a:rPr lang="en-US" sz="1000" dirty="0" smtClean="0">
                <a:solidFill>
                  <a:srgbClr val="000000"/>
                </a:solidFill>
                <a:latin typeface="Girl Scout Text Book" panose="02020003000000000000" pitchFamily="18" charset="0"/>
              </a:rPr>
              <a:t>Getter </a:t>
            </a:r>
            <a:r>
              <a:rPr lang="en-US" sz="1000" dirty="0">
                <a:solidFill>
                  <a:srgbClr val="000000"/>
                </a:solidFill>
                <a:latin typeface="Girl Scout Text Book" panose="02020003000000000000" pitchFamily="18" charset="0"/>
              </a:rPr>
              <a:t>Patch!</a:t>
            </a:r>
            <a:r>
              <a:rPr lang="en-US" sz="1000" dirty="0">
                <a:latin typeface="Girl Scout Text Book" panose="02020003000000000000" pitchFamily="18" charset="0"/>
              </a:rPr>
              <a:t> </a:t>
            </a:r>
          </a:p>
        </p:txBody>
      </p:sp>
      <p:sp>
        <p:nvSpPr>
          <p:cNvPr id="28" name="Rectangle 27"/>
          <p:cNvSpPr/>
          <p:nvPr/>
        </p:nvSpPr>
        <p:spPr>
          <a:xfrm>
            <a:off x="5752117" y="2144437"/>
            <a:ext cx="1623577" cy="400110"/>
          </a:xfrm>
          <a:prstGeom prst="rect">
            <a:avLst/>
          </a:prstGeom>
        </p:spPr>
        <p:txBody>
          <a:bodyPr wrap="square">
            <a:spAutoFit/>
          </a:bodyPr>
          <a:lstStyle/>
          <a:p>
            <a:r>
              <a:rPr lang="en-US" sz="1000" dirty="0" smtClean="0">
                <a:solidFill>
                  <a:srgbClr val="000000"/>
                </a:solidFill>
                <a:latin typeface="Georgia" panose="02040502050405020303" pitchFamily="18" charset="0"/>
              </a:rPr>
              <a:t>210 </a:t>
            </a:r>
            <a:r>
              <a:rPr lang="en-US" sz="1000" dirty="0">
                <a:solidFill>
                  <a:srgbClr val="000000"/>
                </a:solidFill>
                <a:latin typeface="Georgia" panose="02040502050405020303" pitchFamily="18" charset="0"/>
              </a:rPr>
              <a:t>packages </a:t>
            </a:r>
            <a:r>
              <a:rPr lang="en-US" sz="1000" dirty="0" smtClean="0">
                <a:solidFill>
                  <a:srgbClr val="000000"/>
                </a:solidFill>
                <a:latin typeface="Georgia" panose="02040502050405020303" pitchFamily="18" charset="0"/>
              </a:rPr>
              <a:t>earns a Mood Sports Bottle!</a:t>
            </a:r>
            <a:endParaRPr lang="en-US" sz="1000" dirty="0">
              <a:latin typeface="Georgia" panose="02040502050405020303" pitchFamily="18" charset="0"/>
            </a:endParaRPr>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2986" y="919947"/>
            <a:ext cx="1970938" cy="1899453"/>
          </a:xfrm>
          <a:prstGeom prst="rect">
            <a:avLst/>
          </a:prstGeom>
        </p:spPr>
      </p:pic>
      <p:pic>
        <p:nvPicPr>
          <p:cNvPr id="25" name="Picture 24"/>
          <p:cNvPicPr>
            <a:picLocks noChangeAspect="1"/>
          </p:cNvPicPr>
          <p:nvPr/>
        </p:nvPicPr>
        <p:blipFill>
          <a:blip r:embed="rId12"/>
          <a:stretch>
            <a:fillRect/>
          </a:stretch>
        </p:blipFill>
        <p:spPr>
          <a:xfrm>
            <a:off x="7493857" y="1135756"/>
            <a:ext cx="1494704" cy="1398088"/>
          </a:xfrm>
          <a:prstGeom prst="rect">
            <a:avLst/>
          </a:prstGeom>
        </p:spPr>
      </p:pic>
      <p:sp>
        <p:nvSpPr>
          <p:cNvPr id="31" name="Rectangle 30"/>
          <p:cNvSpPr/>
          <p:nvPr/>
        </p:nvSpPr>
        <p:spPr>
          <a:xfrm>
            <a:off x="7467827" y="2201430"/>
            <a:ext cx="1341255" cy="553998"/>
          </a:xfrm>
          <a:prstGeom prst="rect">
            <a:avLst/>
          </a:prstGeom>
        </p:spPr>
        <p:txBody>
          <a:bodyPr wrap="square">
            <a:spAutoFit/>
          </a:bodyPr>
          <a:lstStyle/>
          <a:p>
            <a:pPr algn="ctr"/>
            <a:r>
              <a:rPr lang="en-US" sz="1000" dirty="0" smtClean="0">
                <a:latin typeface="Girl Scout Text Book" panose="02020003000000000000" pitchFamily="18" charset="0"/>
              </a:rPr>
              <a:t>Troop Average 190+ packages by Feb. 5</a:t>
            </a:r>
            <a:endParaRPr lang="en-US" sz="1000" dirty="0">
              <a:latin typeface="Girl Scout Text Book" panose="02020003000000000000" pitchFamily="18" charset="0"/>
            </a:endParaRPr>
          </a:p>
        </p:txBody>
      </p:sp>
      <p:sp>
        <p:nvSpPr>
          <p:cNvPr id="33" name="TextBox 32"/>
          <p:cNvSpPr txBox="1"/>
          <p:nvPr/>
        </p:nvSpPr>
        <p:spPr>
          <a:xfrm>
            <a:off x="7486003" y="1135756"/>
            <a:ext cx="1341255" cy="246221"/>
          </a:xfrm>
          <a:prstGeom prst="rect">
            <a:avLst/>
          </a:prstGeom>
          <a:noFill/>
        </p:spPr>
        <p:txBody>
          <a:bodyPr wrap="square" rtlCol="0">
            <a:spAutoFit/>
          </a:bodyPr>
          <a:lstStyle/>
          <a:p>
            <a:pPr algn="ctr"/>
            <a:r>
              <a:rPr lang="en-US" sz="1000" dirty="0" smtClean="0">
                <a:latin typeface="Girl Scout Text Book" panose="02020003000000000000" pitchFamily="18" charset="0"/>
              </a:rPr>
              <a:t>Troop Reward</a:t>
            </a:r>
            <a:endParaRPr lang="en-US" sz="1000" dirty="0">
              <a:latin typeface="Girl Scout Text Book" panose="02020003000000000000" pitchFamily="18" charset="0"/>
            </a:endParaRPr>
          </a:p>
        </p:txBody>
      </p:sp>
      <p:pic>
        <p:nvPicPr>
          <p:cNvPr id="29" name="Picture 28"/>
          <p:cNvPicPr>
            <a:picLocks noChangeAspect="1"/>
          </p:cNvPicPr>
          <p:nvPr/>
        </p:nvPicPr>
        <p:blipFill rotWithShape="1">
          <a:blip r:embed="rId13"/>
          <a:srcRect l="7983" t="14789" r="1451" b="2653"/>
          <a:stretch/>
        </p:blipFill>
        <p:spPr>
          <a:xfrm rot="16200000">
            <a:off x="-3154951" y="3154949"/>
            <a:ext cx="6858001" cy="548099"/>
          </a:xfrm>
          <a:prstGeom prst="rect">
            <a:avLst/>
          </a:prstGeom>
        </p:spPr>
      </p:pic>
    </p:spTree>
    <p:extLst>
      <p:ext uri="{BB962C8B-B14F-4D97-AF65-F5344CB8AC3E}">
        <p14:creationId xmlns:p14="http://schemas.microsoft.com/office/powerpoint/2010/main" val="25843813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362200"/>
            <a:ext cx="510076" cy="298415"/>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339" b="0" i="0" u="none" strike="noStrike" kern="1200" cap="none" spc="0" normalizeH="0" baseline="0" noProof="0" dirty="0" smtClean="0">
                <a:ln>
                  <a:noFill/>
                </a:ln>
                <a:solidFill>
                  <a:prstClr val="white"/>
                </a:solidFill>
                <a:effectLst/>
                <a:uLnTx/>
                <a:uFillTx/>
                <a:latin typeface="Franklin Gothic Book"/>
                <a:ea typeface="+mn-ea"/>
                <a:cs typeface="+mn-cs"/>
              </a:rPr>
              <a:t>23%</a:t>
            </a:r>
            <a:endParaRPr kumimoji="0" lang="en-US" sz="1339"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extBox 8"/>
          <p:cNvSpPr txBox="1"/>
          <p:nvPr/>
        </p:nvSpPr>
        <p:spPr>
          <a:xfrm>
            <a:off x="5382297" y="2454257"/>
            <a:ext cx="654346" cy="276999"/>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Franklin Gothic Book"/>
                <a:ea typeface="+mn-ea"/>
                <a:cs typeface="+mn-cs"/>
              </a:rPr>
              <a:t>+200%</a:t>
            </a:r>
            <a:endParaRPr kumimoji="0" lang="en-US" sz="12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4" name="TextBox 13"/>
          <p:cNvSpPr txBox="1"/>
          <p:nvPr/>
        </p:nvSpPr>
        <p:spPr>
          <a:xfrm>
            <a:off x="7239000" y="3352800"/>
            <a:ext cx="652999" cy="276999"/>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Franklin Gothic Book"/>
                <a:ea typeface="+mn-ea"/>
                <a:cs typeface="+mn-cs"/>
              </a:rPr>
              <a:t>+139%</a:t>
            </a:r>
            <a:endParaRPr kumimoji="0" lang="en-US" sz="12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Title 1"/>
          <p:cNvSpPr txBox="1">
            <a:spLocks/>
          </p:cNvSpPr>
          <p:nvPr/>
        </p:nvSpPr>
        <p:spPr>
          <a:xfrm>
            <a:off x="254138" y="838200"/>
            <a:ext cx="4013062" cy="1371600"/>
          </a:xfrm>
          <a:prstGeom prst="rect">
            <a:avLst/>
          </a:prstGeom>
        </p:spPr>
        <p:txBody>
          <a:bodyPr vert="horz" lIns="91440" tIns="45720" rIns="91440" bIns="45720" rtlCol="0" anchor="ctr">
            <a:noAutofit/>
          </a:bodyPr>
          <a:lstStyle>
            <a:lvl1pPr eaLnBrk="1" hangingPunct="1">
              <a:defRPr sz="3600" b="1" i="0">
                <a:solidFill>
                  <a:schemeClr val="accent1"/>
                </a:solidFill>
                <a:latin typeface="Franklin Gothic Demi Cond" panose="020B0603020102020204" pitchFamily="34" charset="0"/>
                <a:ea typeface="+mj-ea"/>
                <a:cs typeface="+mj-cs"/>
              </a:defRPr>
            </a:lvl1pPr>
          </a:lstStyle>
          <a:p>
            <a:pPr defTabSz="914400"/>
            <a:r>
              <a:rPr lang="en-US" sz="2500" kern="0" dirty="0" smtClean="0">
                <a:solidFill>
                  <a:schemeClr val="tx1"/>
                </a:solidFill>
                <a:latin typeface="Georgia" panose="02040502050405020303" pitchFamily="18" charset="0"/>
              </a:rPr>
              <a:t>Cookie Share Sales in Smart Cookies Managed by Troop User</a:t>
            </a:r>
            <a:endParaRPr lang="en-US" sz="2500" u="sng" kern="0" dirty="0">
              <a:solidFill>
                <a:schemeClr val="tx1"/>
              </a:solidFill>
              <a:latin typeface="Georgia" panose="02040502050405020303" pitchFamily="18" charset="0"/>
            </a:endParaRPr>
          </a:p>
        </p:txBody>
      </p:sp>
      <p:sp>
        <p:nvSpPr>
          <p:cNvPr id="10" name="Rectangle 9">
            <a:extLst>
              <a:ext uri="{FF2B5EF4-FFF2-40B4-BE49-F238E27FC236}">
                <a16:creationId xmlns:a16="http://schemas.microsoft.com/office/drawing/2014/main" id="{631081A3-C1A6-44AE-ABAC-32043AA77C54}"/>
              </a:ext>
            </a:extLst>
          </p:cNvPr>
          <p:cNvSpPr/>
          <p:nvPr/>
        </p:nvSpPr>
        <p:spPr>
          <a:xfrm>
            <a:off x="457200" y="426868"/>
            <a:ext cx="946952"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0296" rtl="0" eaLnBrk="1" fontAlgn="auto" latinLnBrk="0" hangingPunct="1">
              <a:lnSpc>
                <a:spcPct val="100000"/>
              </a:lnSpc>
              <a:spcBef>
                <a:spcPts val="0"/>
              </a:spcBef>
              <a:spcAft>
                <a:spcPts val="0"/>
              </a:spcAft>
              <a:buClrTx/>
              <a:buSzTx/>
              <a:buFontTx/>
              <a:buNone/>
              <a:tabLst/>
              <a:defRPr/>
            </a:pPr>
            <a:endParaRPr kumimoji="0" lang="en-US" sz="1785"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 name="TextBox 1"/>
          <p:cNvSpPr txBox="1"/>
          <p:nvPr/>
        </p:nvSpPr>
        <p:spPr>
          <a:xfrm>
            <a:off x="348359" y="2359001"/>
            <a:ext cx="4895433" cy="4555093"/>
          </a:xfrm>
          <a:prstGeom prst="rect">
            <a:avLst/>
          </a:prstGeom>
          <a:noFill/>
        </p:spPr>
        <p:txBody>
          <a:bodyPr wrap="square" rtlCol="0">
            <a:spAutoFit/>
          </a:bodyPr>
          <a:lstStyle/>
          <a:p>
            <a:pPr>
              <a:spcBef>
                <a:spcPts val="1200"/>
              </a:spcBef>
              <a:buClr>
                <a:srgbClr val="002646"/>
              </a:buClr>
              <a:defRPr/>
            </a:pPr>
            <a:r>
              <a:rPr lang="en-US" sz="1800" b="1" u="sng" dirty="0" smtClean="0">
                <a:solidFill>
                  <a:prstClr val="black"/>
                </a:solidFill>
                <a:latin typeface="Georgia" panose="02040502050405020303" pitchFamily="18" charset="0"/>
              </a:rPr>
              <a:t>What are Troops’ Responsibilities?</a:t>
            </a:r>
          </a:p>
          <a:p>
            <a:pPr marL="285750" indent="-285750">
              <a:spcBef>
                <a:spcPts val="1200"/>
              </a:spcBef>
              <a:buClr>
                <a:srgbClr val="E32D91"/>
              </a:buClr>
              <a:buFont typeface="Wingdings" panose="05000000000000000000" pitchFamily="2" charset="2"/>
              <a:buChar char="§"/>
              <a:defRPr/>
            </a:pPr>
            <a:r>
              <a:rPr lang="en-US" sz="1600" dirty="0" smtClean="0">
                <a:solidFill>
                  <a:prstClr val="black"/>
                </a:solidFill>
                <a:latin typeface="Georgia" panose="02040502050405020303" pitchFamily="18" charset="0"/>
              </a:rPr>
              <a:t>If a girl sells “Cookie Share” to a customer – it is considered a “variety” in the Smart Cookies System and must be accounted for – even if pre-paid.</a:t>
            </a:r>
          </a:p>
          <a:p>
            <a:pPr marL="285750" indent="-285750">
              <a:spcBef>
                <a:spcPts val="1200"/>
              </a:spcBef>
              <a:buClr>
                <a:srgbClr val="E32D91"/>
              </a:buClr>
              <a:buFont typeface="Wingdings" panose="05000000000000000000" pitchFamily="2" charset="2"/>
              <a:buChar char="§"/>
              <a:defRPr/>
            </a:pPr>
            <a:r>
              <a:rPr lang="en-US" sz="1600" noProof="0" dirty="0" smtClean="0">
                <a:solidFill>
                  <a:prstClr val="black"/>
                </a:solidFill>
                <a:latin typeface="Georgia" panose="02040502050405020303" pitchFamily="18" charset="0"/>
              </a:rPr>
              <a:t>Troop enters on the initial order</a:t>
            </a:r>
          </a:p>
          <a:p>
            <a:pPr marL="285750" indent="-285750">
              <a:spcBef>
                <a:spcPts val="1200"/>
              </a:spcBef>
              <a:buClr>
                <a:srgbClr val="E32D91"/>
              </a:buClr>
              <a:buFont typeface="Wingdings" panose="05000000000000000000" pitchFamily="2" charset="2"/>
              <a:buChar char="§"/>
              <a:defRPr/>
            </a:pPr>
            <a:r>
              <a:rPr kumimoji="0" lang="en-US" sz="1600" b="0" i="0" u="none" strike="noStrike" kern="1200" cap="none" spc="0" normalizeH="0" baseline="0" dirty="0" smtClean="0">
                <a:ln>
                  <a:noFill/>
                </a:ln>
                <a:solidFill>
                  <a:prstClr val="black"/>
                </a:solidFill>
                <a:effectLst/>
                <a:uLnTx/>
                <a:uFillTx/>
                <a:latin typeface="Georgia" panose="02040502050405020303" pitchFamily="18" charset="0"/>
              </a:rPr>
              <a:t>If a girl sells</a:t>
            </a:r>
            <a:r>
              <a:rPr kumimoji="0" lang="en-US" sz="1600" b="0" i="0" u="none" strike="noStrike" kern="1200" cap="none" spc="0" normalizeH="0" dirty="0" smtClean="0">
                <a:ln>
                  <a:noFill/>
                </a:ln>
                <a:solidFill>
                  <a:prstClr val="black"/>
                </a:solidFill>
                <a:effectLst/>
                <a:uLnTx/>
                <a:uFillTx/>
                <a:latin typeface="Georgia" panose="02040502050405020303" pitchFamily="18" charset="0"/>
              </a:rPr>
              <a:t> cookie share door-to-door during direct sales she collects the money, reports the sale to the troop volunteer – the volunteer then enters the order using Orders&gt;Virtual Cookie Share.  </a:t>
            </a:r>
          </a:p>
          <a:p>
            <a:pPr marL="285750" indent="-285750">
              <a:spcBef>
                <a:spcPts val="1200"/>
              </a:spcBef>
              <a:buClr>
                <a:srgbClr val="E32D91"/>
              </a:buClr>
              <a:buFont typeface="Wingdings" panose="05000000000000000000" pitchFamily="2" charset="2"/>
              <a:buChar char="§"/>
              <a:defRPr/>
            </a:pPr>
            <a:r>
              <a:rPr lang="en-US" sz="1600" baseline="0" noProof="0" dirty="0" smtClean="0">
                <a:solidFill>
                  <a:prstClr val="black"/>
                </a:solidFill>
                <a:latin typeface="Georgia" panose="02040502050405020303" pitchFamily="18" charset="0"/>
              </a:rPr>
              <a:t>If a troop sells Cookie Share at a booth, it is entered in the booth divider and is divided</a:t>
            </a:r>
            <a:r>
              <a:rPr lang="en-US" sz="1600" noProof="0" dirty="0" smtClean="0">
                <a:solidFill>
                  <a:prstClr val="black"/>
                </a:solidFill>
                <a:latin typeface="Georgia" panose="02040502050405020303" pitchFamily="18" charset="0"/>
              </a:rPr>
              <a:t> at the time the sales are allocated to girls.  </a:t>
            </a: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ndParaRPr>
          </a:p>
          <a:p>
            <a:pPr marL="0" marR="0" lvl="0" indent="0" algn="l" defTabSz="680296" rtl="0" eaLnBrk="1" fontAlgn="auto" latinLnBrk="0" hangingPunct="1">
              <a:spcBef>
                <a:spcPts val="1200"/>
              </a:spcBef>
              <a:spcAft>
                <a:spcPts val="0"/>
              </a:spcAft>
              <a:buClr>
                <a:srgbClr val="DA1884"/>
              </a:buClr>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Georgia" panose="02040502050405020303" pitchFamily="18" charset="0"/>
            </a:endParaRPr>
          </a:p>
        </p:txBody>
      </p:sp>
      <p:sp>
        <p:nvSpPr>
          <p:cNvPr id="3" name="Picture Placeholder 2"/>
          <p:cNvSpPr>
            <a:spLocks noGrp="1"/>
          </p:cNvSpPr>
          <p:nvPr>
            <p:ph type="pic" sz="quarter" idx="10"/>
          </p:nvPr>
        </p:nvSpPr>
        <p:spPr>
          <a:xfrm>
            <a:off x="5382296" y="-11017"/>
            <a:ext cx="3761707" cy="6858000"/>
          </a:xfrm>
          <a:solidFill>
            <a:srgbClr val="4CAE49"/>
          </a:solidFill>
        </p:spPr>
      </p:sp>
      <p:graphicFrame>
        <p:nvGraphicFramePr>
          <p:cNvPr id="7" name="Diagram 6"/>
          <p:cNvGraphicFramePr/>
          <p:nvPr>
            <p:extLst>
              <p:ext uri="{D42A27DB-BD31-4B8C-83A1-F6EECF244321}">
                <p14:modId xmlns:p14="http://schemas.microsoft.com/office/powerpoint/2010/main" val="2851934288"/>
              </p:ext>
            </p:extLst>
          </p:nvPr>
        </p:nvGraphicFramePr>
        <p:xfrm>
          <a:off x="4899542" y="1019506"/>
          <a:ext cx="4678916" cy="466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1479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362200"/>
            <a:ext cx="510076" cy="298415"/>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339" b="0" i="0" u="none" strike="noStrike" kern="1200" cap="none" spc="0" normalizeH="0" baseline="0" noProof="0" dirty="0" smtClean="0">
                <a:ln>
                  <a:noFill/>
                </a:ln>
                <a:solidFill>
                  <a:prstClr val="white"/>
                </a:solidFill>
                <a:effectLst/>
                <a:uLnTx/>
                <a:uFillTx/>
                <a:latin typeface="Franklin Gothic Book"/>
                <a:ea typeface="+mn-ea"/>
                <a:cs typeface="+mn-cs"/>
              </a:rPr>
              <a:t>23%</a:t>
            </a:r>
            <a:endParaRPr kumimoji="0" lang="en-US" sz="1339"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9" name="TextBox 8"/>
          <p:cNvSpPr txBox="1"/>
          <p:nvPr/>
        </p:nvSpPr>
        <p:spPr>
          <a:xfrm>
            <a:off x="5382297" y="2454257"/>
            <a:ext cx="654346" cy="276999"/>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Franklin Gothic Book"/>
                <a:ea typeface="+mn-ea"/>
                <a:cs typeface="+mn-cs"/>
              </a:rPr>
              <a:t>+200%</a:t>
            </a:r>
            <a:endParaRPr kumimoji="0" lang="en-US" sz="12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4" name="TextBox 13"/>
          <p:cNvSpPr txBox="1"/>
          <p:nvPr/>
        </p:nvSpPr>
        <p:spPr>
          <a:xfrm>
            <a:off x="7239000" y="3352800"/>
            <a:ext cx="652999" cy="276999"/>
          </a:xfrm>
          <a:prstGeom prst="rect">
            <a:avLst/>
          </a:prstGeom>
          <a:noFill/>
        </p:spPr>
        <p:txBody>
          <a:bodyPr wrap="none" rtlCol="0">
            <a:spAutoFit/>
          </a:bodyPr>
          <a:lstStyle/>
          <a:p>
            <a:pPr marL="0" marR="0" lvl="0" indent="0" algn="l" defTabSz="6802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white"/>
                </a:solidFill>
                <a:effectLst/>
                <a:uLnTx/>
                <a:uFillTx/>
                <a:latin typeface="Franklin Gothic Book"/>
                <a:ea typeface="+mn-ea"/>
                <a:cs typeface="+mn-cs"/>
              </a:rPr>
              <a:t>+139%</a:t>
            </a:r>
            <a:endParaRPr kumimoji="0" lang="en-US" sz="12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8" name="Title 1"/>
          <p:cNvSpPr txBox="1">
            <a:spLocks/>
          </p:cNvSpPr>
          <p:nvPr/>
        </p:nvSpPr>
        <p:spPr>
          <a:xfrm>
            <a:off x="348358" y="765688"/>
            <a:ext cx="4833242" cy="757873"/>
          </a:xfrm>
          <a:prstGeom prst="rect">
            <a:avLst/>
          </a:prstGeom>
        </p:spPr>
        <p:txBody>
          <a:bodyPr vert="horz" lIns="91440" tIns="45720" rIns="91440" bIns="45720" rtlCol="0" anchor="ctr">
            <a:noAutofit/>
          </a:bodyPr>
          <a:lstStyle>
            <a:lvl1pPr eaLnBrk="1" hangingPunct="1">
              <a:defRPr sz="3600" b="1" i="0">
                <a:solidFill>
                  <a:schemeClr val="accent1"/>
                </a:solidFill>
                <a:latin typeface="Franklin Gothic Demi Cond" panose="020B0603020102020204" pitchFamily="34" charset="0"/>
                <a:ea typeface="+mj-ea"/>
                <a:cs typeface="+mj-cs"/>
              </a:defRPr>
            </a:lvl1pPr>
          </a:lstStyle>
          <a:p>
            <a:pPr defTabSz="914400"/>
            <a:r>
              <a:rPr lang="en-US" sz="2500" kern="0" dirty="0" smtClean="0">
                <a:solidFill>
                  <a:schemeClr val="tx1"/>
                </a:solidFill>
                <a:latin typeface="Georgia" panose="02040502050405020303" pitchFamily="18" charset="0"/>
              </a:rPr>
              <a:t>Booth Sales in Smart Cookies Managed by Troop User</a:t>
            </a:r>
            <a:endParaRPr lang="en-US" sz="2500" u="sng" kern="0" dirty="0">
              <a:solidFill>
                <a:schemeClr val="tx1"/>
              </a:solidFill>
              <a:latin typeface="Georgia" panose="02040502050405020303" pitchFamily="18" charset="0"/>
            </a:endParaRPr>
          </a:p>
        </p:txBody>
      </p:sp>
      <p:sp>
        <p:nvSpPr>
          <p:cNvPr id="10" name="Rectangle 9">
            <a:extLst>
              <a:ext uri="{FF2B5EF4-FFF2-40B4-BE49-F238E27FC236}">
                <a16:creationId xmlns:a16="http://schemas.microsoft.com/office/drawing/2014/main" id="{631081A3-C1A6-44AE-ABAC-32043AA77C54}"/>
              </a:ext>
            </a:extLst>
          </p:cNvPr>
          <p:cNvSpPr/>
          <p:nvPr/>
        </p:nvSpPr>
        <p:spPr>
          <a:xfrm>
            <a:off x="457200" y="426868"/>
            <a:ext cx="946952" cy="1065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0296" rtl="0" eaLnBrk="1" fontAlgn="auto" latinLnBrk="0" hangingPunct="1">
              <a:lnSpc>
                <a:spcPct val="100000"/>
              </a:lnSpc>
              <a:spcBef>
                <a:spcPts val="0"/>
              </a:spcBef>
              <a:spcAft>
                <a:spcPts val="0"/>
              </a:spcAft>
              <a:buClrTx/>
              <a:buSzTx/>
              <a:buFontTx/>
              <a:buNone/>
              <a:tabLst/>
              <a:defRPr/>
            </a:pPr>
            <a:endParaRPr kumimoji="0" lang="en-US" sz="1785"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 name="TextBox 1"/>
          <p:cNvSpPr txBox="1"/>
          <p:nvPr/>
        </p:nvSpPr>
        <p:spPr>
          <a:xfrm>
            <a:off x="314967" y="1934342"/>
            <a:ext cx="4992126" cy="3447098"/>
          </a:xfrm>
          <a:prstGeom prst="rect">
            <a:avLst/>
          </a:prstGeom>
          <a:noFill/>
        </p:spPr>
        <p:txBody>
          <a:bodyPr wrap="square" rtlCol="0">
            <a:spAutoFit/>
          </a:bodyPr>
          <a:lstStyle/>
          <a:p>
            <a:pPr>
              <a:spcBef>
                <a:spcPts val="1200"/>
              </a:spcBef>
              <a:buClr>
                <a:srgbClr val="002646"/>
              </a:buClr>
              <a:defRPr/>
            </a:pPr>
            <a:r>
              <a:rPr lang="en-US" sz="1800" b="1" u="sng" dirty="0" smtClean="0">
                <a:solidFill>
                  <a:prstClr val="black"/>
                </a:solidFill>
                <a:latin typeface="Georgia" panose="02040502050405020303" pitchFamily="18" charset="0"/>
              </a:rPr>
              <a:t>What are Troops’ Responsibilities?</a:t>
            </a:r>
          </a:p>
          <a:p>
            <a:pPr marL="285750" indent="-285750">
              <a:spcBef>
                <a:spcPts val="1200"/>
              </a:spcBef>
              <a:buClr>
                <a:srgbClr val="E32D91"/>
              </a:buClr>
              <a:buFont typeface="Wingdings" panose="05000000000000000000" pitchFamily="2" charset="2"/>
              <a:buChar char="§"/>
              <a:defRPr/>
            </a:pPr>
            <a:r>
              <a:rPr kumimoji="0" lang="en-US" sz="1600" b="0" i="0" u="none" strike="noStrike" kern="1200" cap="none" spc="0" normalizeH="0" baseline="0" noProof="0" dirty="0" smtClean="0">
                <a:ln>
                  <a:noFill/>
                </a:ln>
                <a:solidFill>
                  <a:prstClr val="black"/>
                </a:solidFill>
                <a:effectLst/>
                <a:uLnTx/>
                <a:uFillTx/>
                <a:latin typeface="Georgia" panose="02040502050405020303" pitchFamily="18" charset="0"/>
              </a:rPr>
              <a:t>Booth Sale</a:t>
            </a:r>
            <a:r>
              <a:rPr kumimoji="0" lang="en-US" sz="1600" b="0" i="0" u="none" strike="noStrike" kern="1200" cap="none" spc="0" normalizeH="0" noProof="0" dirty="0" smtClean="0">
                <a:ln>
                  <a:noFill/>
                </a:ln>
                <a:solidFill>
                  <a:prstClr val="black"/>
                </a:solidFill>
                <a:effectLst/>
                <a:uLnTx/>
                <a:uFillTx/>
                <a:latin typeface="Georgia" panose="02040502050405020303" pitchFamily="18" charset="0"/>
              </a:rPr>
              <a:t> Orders from Troop Cookie Link must be approved by Troop volunteer</a:t>
            </a:r>
          </a:p>
          <a:p>
            <a:pPr marL="285750" indent="-285750">
              <a:spcBef>
                <a:spcPts val="1200"/>
              </a:spcBef>
              <a:buClr>
                <a:srgbClr val="E32D91"/>
              </a:buClr>
              <a:buFont typeface="Wingdings" panose="05000000000000000000" pitchFamily="2" charset="2"/>
              <a:buChar char="§"/>
              <a:defRPr/>
            </a:pPr>
            <a:r>
              <a:rPr lang="en-US" sz="1600" baseline="0" dirty="0" smtClean="0">
                <a:solidFill>
                  <a:prstClr val="black"/>
                </a:solidFill>
                <a:latin typeface="Georgia" panose="02040502050405020303" pitchFamily="18" charset="0"/>
              </a:rPr>
              <a:t>Troop Volunteer</a:t>
            </a:r>
            <a:r>
              <a:rPr lang="en-US" sz="1600" dirty="0" smtClean="0">
                <a:solidFill>
                  <a:prstClr val="black"/>
                </a:solidFill>
                <a:latin typeface="Georgia" panose="02040502050405020303" pitchFamily="18" charset="0"/>
              </a:rPr>
              <a:t> secures Inventory from cupboard as needed to fill orders or supply traditional booth</a:t>
            </a:r>
          </a:p>
          <a:p>
            <a:pPr marL="285750" indent="-285750">
              <a:spcBef>
                <a:spcPts val="1200"/>
              </a:spcBef>
              <a:buClr>
                <a:srgbClr val="E32D91"/>
              </a:buClr>
              <a:buFont typeface="Wingdings" panose="05000000000000000000" pitchFamily="2" charset="2"/>
              <a:buChar char="§"/>
              <a:defRPr/>
            </a:pPr>
            <a:r>
              <a:rPr kumimoji="0" lang="en-US" sz="1600" b="0" i="0" u="none" strike="noStrike" kern="1200" cap="none" spc="0" normalizeH="0" baseline="0" noProof="0" dirty="0" smtClean="0">
                <a:ln>
                  <a:noFill/>
                </a:ln>
                <a:solidFill>
                  <a:prstClr val="black"/>
                </a:solidFill>
                <a:effectLst/>
                <a:uLnTx/>
                <a:uFillTx/>
                <a:latin typeface="Georgia" panose="02040502050405020303" pitchFamily="18" charset="0"/>
              </a:rPr>
              <a:t>Troop</a:t>
            </a:r>
            <a:r>
              <a:rPr kumimoji="0" lang="en-US" sz="1600" b="0" i="0" u="none" strike="noStrike" kern="1200" cap="none" spc="0" normalizeH="0" noProof="0" dirty="0" smtClean="0">
                <a:ln>
                  <a:noFill/>
                </a:ln>
                <a:solidFill>
                  <a:prstClr val="black"/>
                </a:solidFill>
                <a:effectLst/>
                <a:uLnTx/>
                <a:uFillTx/>
                <a:latin typeface="Georgia" panose="02040502050405020303" pitchFamily="18" charset="0"/>
              </a:rPr>
              <a:t> Volunteer allocates cookies sold from troop cookie link to participating girls via Booth Divider.  (Only option)</a:t>
            </a:r>
          </a:p>
          <a:p>
            <a:pPr marL="285750" indent="-285750">
              <a:spcBef>
                <a:spcPts val="1200"/>
              </a:spcBef>
              <a:buClr>
                <a:srgbClr val="E32D91"/>
              </a:buClr>
              <a:buFont typeface="Wingdings" panose="05000000000000000000" pitchFamily="2" charset="2"/>
              <a:buChar char="§"/>
              <a:defRPr/>
            </a:pPr>
            <a:r>
              <a:rPr lang="en-US" sz="1600" baseline="0" dirty="0" smtClean="0">
                <a:solidFill>
                  <a:prstClr val="black"/>
                </a:solidFill>
                <a:latin typeface="Georgia" panose="02040502050405020303" pitchFamily="18" charset="0"/>
              </a:rPr>
              <a:t>Troop</a:t>
            </a:r>
            <a:r>
              <a:rPr lang="en-US" sz="1600" dirty="0" smtClean="0">
                <a:solidFill>
                  <a:prstClr val="black"/>
                </a:solidFill>
                <a:latin typeface="Georgia" panose="02040502050405020303" pitchFamily="18" charset="0"/>
              </a:rPr>
              <a:t> Volunteer should use Booth Divider to allocate cookies to girls for booth sales but can choose to use transfer process.</a:t>
            </a:r>
            <a:endParaRPr kumimoji="0" lang="en-US" sz="1600" b="0" i="0" u="none" strike="noStrike" kern="1200" cap="none" spc="0" normalizeH="0" baseline="0" noProof="0" dirty="0" smtClean="0">
              <a:ln>
                <a:noFill/>
              </a:ln>
              <a:solidFill>
                <a:prstClr val="black"/>
              </a:solidFill>
              <a:effectLst/>
              <a:uLnTx/>
              <a:uFillTx/>
              <a:latin typeface="Georgia" panose="02040502050405020303" pitchFamily="18" charset="0"/>
            </a:endParaRPr>
          </a:p>
        </p:txBody>
      </p:sp>
      <p:sp>
        <p:nvSpPr>
          <p:cNvPr id="3" name="Picture Placeholder 2"/>
          <p:cNvSpPr>
            <a:spLocks noGrp="1"/>
          </p:cNvSpPr>
          <p:nvPr>
            <p:ph type="pic" sz="quarter" idx="10"/>
          </p:nvPr>
        </p:nvSpPr>
        <p:spPr>
          <a:xfrm>
            <a:off x="5382296" y="0"/>
            <a:ext cx="3761707" cy="6858000"/>
          </a:xfrm>
          <a:solidFill>
            <a:srgbClr val="4CAE49"/>
          </a:solidFill>
        </p:spPr>
      </p:sp>
      <p:graphicFrame>
        <p:nvGraphicFramePr>
          <p:cNvPr id="7" name="Diagram 6"/>
          <p:cNvGraphicFramePr/>
          <p:nvPr>
            <p:extLst/>
          </p:nvPr>
        </p:nvGraphicFramePr>
        <p:xfrm>
          <a:off x="4923691" y="834512"/>
          <a:ext cx="4678916" cy="466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8061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4938"/>
          <a:stretch/>
        </p:blipFill>
        <p:spPr>
          <a:xfrm flipH="1">
            <a:off x="7016363" y="4800600"/>
            <a:ext cx="2163800" cy="2057400"/>
          </a:xfrm>
          <a:prstGeom prst="rect">
            <a:avLst/>
          </a:prstGeom>
        </p:spPr>
      </p:pic>
      <p:sp>
        <p:nvSpPr>
          <p:cNvPr id="6" name="Title 5"/>
          <p:cNvSpPr>
            <a:spLocks noGrp="1"/>
          </p:cNvSpPr>
          <p:nvPr>
            <p:ph type="title"/>
          </p:nvPr>
        </p:nvSpPr>
        <p:spPr>
          <a:xfrm>
            <a:off x="505190" y="704514"/>
            <a:ext cx="8229600" cy="838200"/>
          </a:xfrm>
        </p:spPr>
        <p:txBody>
          <a:bodyPr/>
          <a:lstStyle/>
          <a:p>
            <a:r>
              <a:rPr lang="en-US" dirty="0" smtClean="0">
                <a:latin typeface="Georgia" panose="02040502050405020303" pitchFamily="18" charset="0"/>
              </a:rPr>
              <a:t>Smart Cookies for Girls</a:t>
            </a:r>
            <a:endParaRPr lang="en-US" dirty="0">
              <a:latin typeface="Georgia" panose="02040502050405020303"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509792"/>
            <a:ext cx="4019467" cy="4967207"/>
          </a:xfrm>
          <a:prstGeom prst="rect">
            <a:avLst/>
          </a:prstGeom>
        </p:spPr>
      </p:pic>
      <p:sp>
        <p:nvSpPr>
          <p:cNvPr id="5" name="Slide Number Placeholder 4"/>
          <p:cNvSpPr>
            <a:spLocks noGrp="1"/>
          </p:cNvSpPr>
          <p:nvPr>
            <p:ph type="sldNum" sz="quarter" idx="4294967295"/>
          </p:nvPr>
        </p:nvSpPr>
        <p:spPr>
          <a:xfrm>
            <a:off x="7086600" y="6356350"/>
            <a:ext cx="2057400" cy="365125"/>
          </a:xfrm>
        </p:spPr>
        <p:txBody>
          <a:bodyPr/>
          <a:lstStyle/>
          <a:p>
            <a:fld id="{4545CE6C-8E64-4911-B63F-D7E7D98AA6DB}" type="slidenum">
              <a:rPr lang="en-US" smtClean="0"/>
              <a:t>42</a:t>
            </a:fld>
            <a:endParaRPr lang="en-US" dirty="0"/>
          </a:p>
        </p:txBody>
      </p:sp>
      <p:pic>
        <p:nvPicPr>
          <p:cNvPr id="4" name="Picture 3"/>
          <p:cNvPicPr>
            <a:picLocks noChangeAspect="1"/>
          </p:cNvPicPr>
          <p:nvPr/>
        </p:nvPicPr>
        <p:blipFill>
          <a:blip r:embed="rId5"/>
          <a:stretch>
            <a:fillRect/>
          </a:stretch>
        </p:blipFill>
        <p:spPr>
          <a:xfrm>
            <a:off x="7315200" y="609600"/>
            <a:ext cx="1152244" cy="83522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1021" y="2359053"/>
            <a:ext cx="4229267" cy="2820888"/>
          </a:xfrm>
          <a:prstGeom prst="rect">
            <a:avLst/>
          </a:prstGeom>
        </p:spPr>
      </p:pic>
      <p:sp>
        <p:nvSpPr>
          <p:cNvPr id="11" name="Content Placeholder 6"/>
          <p:cNvSpPr>
            <a:spLocks noGrp="1"/>
          </p:cNvSpPr>
          <p:nvPr>
            <p:ph sz="quarter" idx="10"/>
          </p:nvPr>
        </p:nvSpPr>
        <p:spPr>
          <a:xfrm>
            <a:off x="447633" y="1865267"/>
            <a:ext cx="3886200" cy="4383133"/>
          </a:xfrm>
        </p:spPr>
        <p:txBody>
          <a:bodyPr>
            <a:normAutofit lnSpcReduction="10000"/>
          </a:bodyPr>
          <a:lstStyle/>
          <a:p>
            <a:r>
              <a:rPr lang="en-US" sz="1600" dirty="0" smtClean="0">
                <a:latin typeface="Georgia" panose="02040502050405020303" pitchFamily="18" charset="0"/>
              </a:rPr>
              <a:t>Our Smart Cookies site is a business center so girls can be their own cookie boss!</a:t>
            </a:r>
          </a:p>
          <a:p>
            <a:r>
              <a:rPr lang="en-US" sz="1600" dirty="0" smtClean="0">
                <a:latin typeface="Georgia" panose="02040502050405020303" pitchFamily="18" charset="0"/>
              </a:rPr>
              <a:t>Girls will receive an email to create their profile and can:</a:t>
            </a:r>
          </a:p>
          <a:p>
            <a:pPr lvl="1"/>
            <a:r>
              <a:rPr lang="en-US" sz="1600" dirty="0" smtClean="0">
                <a:latin typeface="Georgia" panose="02040502050405020303" pitchFamily="18" charset="0"/>
              </a:rPr>
              <a:t>Set cookie goals and monitor their progress</a:t>
            </a:r>
          </a:p>
          <a:p>
            <a:r>
              <a:rPr lang="en-US" sz="1600" dirty="0">
                <a:latin typeface="Georgia" panose="02040502050405020303" pitchFamily="18" charset="0"/>
              </a:rPr>
              <a:t>Girls can use their smart phones or tablets to take </a:t>
            </a:r>
          </a:p>
          <a:p>
            <a:pPr lvl="1"/>
            <a:r>
              <a:rPr lang="en-US" sz="1600" dirty="0">
                <a:latin typeface="Georgia" panose="02040502050405020303" pitchFamily="18" charset="0"/>
              </a:rPr>
              <a:t>Direct Ship orders</a:t>
            </a:r>
          </a:p>
          <a:p>
            <a:pPr lvl="1"/>
            <a:r>
              <a:rPr lang="en-US" sz="1600" dirty="0">
                <a:latin typeface="Georgia" panose="02040502050405020303" pitchFamily="18" charset="0"/>
              </a:rPr>
              <a:t>Door to Door </a:t>
            </a:r>
            <a:r>
              <a:rPr lang="en-US" sz="1600" dirty="0" smtClean="0">
                <a:latin typeface="Georgia" panose="02040502050405020303" pitchFamily="18" charset="0"/>
              </a:rPr>
              <a:t>orders</a:t>
            </a:r>
            <a:endParaRPr lang="en-US" sz="1600" dirty="0">
              <a:latin typeface="Georgia" panose="02040502050405020303" pitchFamily="18" charset="0"/>
            </a:endParaRPr>
          </a:p>
          <a:p>
            <a:r>
              <a:rPr lang="en-US" sz="1600" dirty="0" smtClean="0">
                <a:latin typeface="Georgia" panose="02040502050405020303" pitchFamily="18" charset="0"/>
              </a:rPr>
              <a:t>Track customer orders</a:t>
            </a:r>
          </a:p>
          <a:p>
            <a:r>
              <a:rPr lang="en-US" sz="1600" dirty="0" smtClean="0">
                <a:latin typeface="Georgia" panose="02040502050405020303" pitchFamily="18" charset="0"/>
              </a:rPr>
              <a:t>View their recognitions earned and personal achievements</a:t>
            </a:r>
          </a:p>
          <a:p>
            <a:r>
              <a:rPr lang="en-US" sz="1600" dirty="0" smtClean="0">
                <a:latin typeface="Georgia" panose="02040502050405020303" pitchFamily="18" charset="0"/>
              </a:rPr>
              <a:t>Upload and share video ask</a:t>
            </a:r>
          </a:p>
          <a:p>
            <a:r>
              <a:rPr lang="en-US" sz="1600" dirty="0" smtClean="0">
                <a:latin typeface="Georgia" panose="02040502050405020303" pitchFamily="18" charset="0"/>
              </a:rPr>
              <a:t>Access their own unique social media URL and QR codes</a:t>
            </a:r>
          </a:p>
        </p:txBody>
      </p:sp>
    </p:spTree>
    <p:extLst>
      <p:ext uri="{BB962C8B-B14F-4D97-AF65-F5344CB8AC3E}">
        <p14:creationId xmlns:p14="http://schemas.microsoft.com/office/powerpoint/2010/main" val="3551911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0236" y="6019800"/>
            <a:ext cx="8759459" cy="838200"/>
          </a:xfrm>
          <a:prstGeom prst="rect">
            <a:avLst/>
          </a:prstGeom>
          <a:solidFill>
            <a:schemeClr val="bg1"/>
          </a:solidFill>
        </p:spPr>
        <p:txBody>
          <a:bodyPr wrap="square" rtlCol="0">
            <a:spAutoFit/>
          </a:bodyPr>
          <a:lstStyle/>
          <a:p>
            <a:endParaRPr lang="en-US" dirty="0"/>
          </a:p>
        </p:txBody>
      </p:sp>
      <p:sp>
        <p:nvSpPr>
          <p:cNvPr id="3" name="Title 2"/>
          <p:cNvSpPr>
            <a:spLocks noGrp="1"/>
          </p:cNvSpPr>
          <p:nvPr>
            <p:ph type="title"/>
          </p:nvPr>
        </p:nvSpPr>
        <p:spPr>
          <a:xfrm>
            <a:off x="240237" y="191066"/>
            <a:ext cx="8759458" cy="804929"/>
          </a:xfrm>
          <a:ln>
            <a:noFill/>
          </a:ln>
        </p:spPr>
        <p:txBody>
          <a:bodyPr>
            <a:normAutofit/>
          </a:bodyPr>
          <a:lstStyle/>
          <a:p>
            <a:pPr algn="ctr"/>
            <a:r>
              <a:rPr lang="en-US" sz="2800" dirty="0" smtClean="0">
                <a:latin typeface="Palatino Linotype" panose="02040502050505030304" pitchFamily="18" charset="0"/>
              </a:rPr>
              <a:t>Smart Cookies Registration Email for Girls</a:t>
            </a:r>
            <a:endParaRPr lang="en-US" sz="2800" dirty="0">
              <a:latin typeface="Palatino Linotype" panose="02040502050505030304" pitchFamily="18" charset="0"/>
            </a:endParaRPr>
          </a:p>
        </p:txBody>
      </p:sp>
      <p:sp>
        <p:nvSpPr>
          <p:cNvPr id="4" name="Content Placeholder 3"/>
          <p:cNvSpPr>
            <a:spLocks noGrp="1"/>
          </p:cNvSpPr>
          <p:nvPr>
            <p:ph sz="half" idx="1"/>
          </p:nvPr>
        </p:nvSpPr>
        <p:spPr>
          <a:xfrm>
            <a:off x="304800" y="3048000"/>
            <a:ext cx="8641080" cy="685800"/>
          </a:xfrm>
          <a:solidFill>
            <a:schemeClr val="accent1">
              <a:lumMod val="20000"/>
              <a:lumOff val="80000"/>
            </a:schemeClr>
          </a:solidFill>
        </p:spPr>
        <p:txBody>
          <a:bodyPr>
            <a:normAutofit/>
          </a:bodyPr>
          <a:lstStyle/>
          <a:p>
            <a:pPr marL="0" indent="0">
              <a:buNone/>
            </a:pPr>
            <a:r>
              <a:rPr lang="en-US" sz="3600" dirty="0" smtClean="0"/>
              <a:t>From noreply@abcsmartcookies.com</a:t>
            </a:r>
          </a:p>
        </p:txBody>
      </p:sp>
      <p:pic>
        <p:nvPicPr>
          <p:cNvPr id="9" name="Picture 8"/>
          <p:cNvPicPr>
            <a:picLocks noChangeAspect="1"/>
          </p:cNvPicPr>
          <p:nvPr/>
        </p:nvPicPr>
        <p:blipFill rotWithShape="1">
          <a:blip r:embed="rId3"/>
          <a:srcRect t="4172" b="13194"/>
          <a:stretch/>
        </p:blipFill>
        <p:spPr>
          <a:xfrm>
            <a:off x="197247" y="2306760"/>
            <a:ext cx="8748712" cy="3058790"/>
          </a:xfrm>
          <a:prstGeom prst="rect">
            <a:avLst/>
          </a:prstGeom>
          <a:ln w="38100">
            <a:solidFill>
              <a:schemeClr val="tx1"/>
            </a:solidFill>
          </a:ln>
        </p:spPr>
      </p:pic>
      <p:sp>
        <p:nvSpPr>
          <p:cNvPr id="2" name="TextBox 1"/>
          <p:cNvSpPr txBox="1"/>
          <p:nvPr/>
        </p:nvSpPr>
        <p:spPr>
          <a:xfrm>
            <a:off x="3115853" y="2204405"/>
            <a:ext cx="4135794" cy="381000"/>
          </a:xfrm>
          <a:prstGeom prst="rect">
            <a:avLst/>
          </a:prstGeom>
          <a:noFill/>
        </p:spPr>
        <p:txBody>
          <a:bodyPr wrap="square" rtlCol="0">
            <a:spAutoFit/>
          </a:bodyPr>
          <a:lstStyle/>
          <a:p>
            <a:r>
              <a:rPr lang="en-US" dirty="0" smtClean="0"/>
              <a:t>from noreply@abcsmartcookies.com</a:t>
            </a:r>
            <a:endParaRPr lang="en-US" dirty="0"/>
          </a:p>
        </p:txBody>
      </p:sp>
      <p:sp>
        <p:nvSpPr>
          <p:cNvPr id="13" name="TextBox 12"/>
          <p:cNvSpPr txBox="1"/>
          <p:nvPr/>
        </p:nvSpPr>
        <p:spPr>
          <a:xfrm>
            <a:off x="304800" y="1079802"/>
            <a:ext cx="8475940" cy="923330"/>
          </a:xfrm>
          <a:prstGeom prst="rect">
            <a:avLst/>
          </a:prstGeom>
          <a:noFill/>
        </p:spPr>
        <p:txBody>
          <a:bodyPr wrap="square" rtlCol="0">
            <a:spAutoFit/>
          </a:bodyPr>
          <a:lstStyle/>
          <a:p>
            <a:r>
              <a:rPr lang="en-US" dirty="0" smtClean="0"/>
              <a:t>Dec. 8: Smart Cookie email sent via Smart Cookies</a:t>
            </a:r>
          </a:p>
          <a:p>
            <a:r>
              <a:rPr lang="en-US" dirty="0" smtClean="0"/>
              <a:t>Dec. 8: Girls gain access to Smart Cookie and can begin adding email addresses</a:t>
            </a:r>
          </a:p>
          <a:p>
            <a:r>
              <a:rPr lang="en-US" dirty="0" smtClean="0"/>
              <a:t>December 10: Online Program opens and girls may send emails</a:t>
            </a:r>
            <a:endParaRPr lang="en-US" dirty="0"/>
          </a:p>
        </p:txBody>
      </p:sp>
      <p:pic>
        <p:nvPicPr>
          <p:cNvPr id="5" name="Picture 4"/>
          <p:cNvPicPr>
            <a:picLocks noChangeAspect="1"/>
          </p:cNvPicPr>
          <p:nvPr/>
        </p:nvPicPr>
        <p:blipFill>
          <a:blip r:embed="rId4"/>
          <a:stretch>
            <a:fillRect/>
          </a:stretch>
        </p:blipFill>
        <p:spPr>
          <a:xfrm>
            <a:off x="-793" y="5669177"/>
            <a:ext cx="9144793" cy="1188823"/>
          </a:xfrm>
          <a:prstGeom prst="rect">
            <a:avLst/>
          </a:prstGeom>
        </p:spPr>
      </p:pic>
    </p:spTree>
    <p:extLst>
      <p:ext uri="{BB962C8B-B14F-4D97-AF65-F5344CB8AC3E}">
        <p14:creationId xmlns:p14="http://schemas.microsoft.com/office/powerpoint/2010/main" val="37449001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300" t="1823" r="1255" b="1823"/>
          <a:stretch/>
        </p:blipFill>
        <p:spPr>
          <a:xfrm>
            <a:off x="-1" y="0"/>
            <a:ext cx="9087851" cy="6781800"/>
          </a:xfrm>
          <a:prstGeom prst="rect">
            <a:avLst/>
          </a:prstGeom>
        </p:spPr>
      </p:pic>
    </p:spTree>
    <p:extLst>
      <p:ext uri="{BB962C8B-B14F-4D97-AF65-F5344CB8AC3E}">
        <p14:creationId xmlns:p14="http://schemas.microsoft.com/office/powerpoint/2010/main" val="131846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Parent approval email </a:t>
            </a:r>
            <a:endParaRPr lang="en-US" dirty="0">
              <a:latin typeface="Georgia" panose="02040502050405020303" pitchFamily="18" charset="0"/>
            </a:endParaRPr>
          </a:p>
        </p:txBody>
      </p:sp>
      <p:pic>
        <p:nvPicPr>
          <p:cNvPr id="5" name="Content Placeholder 4"/>
          <p:cNvPicPr>
            <a:picLocks noGrp="1" noChangeAspect="1"/>
          </p:cNvPicPr>
          <p:nvPr>
            <p:ph sz="quarter" idx="4294967295"/>
          </p:nvPr>
        </p:nvPicPr>
        <p:blipFill rotWithShape="1">
          <a:blip r:embed="rId3"/>
          <a:srcRect l="13265" t="-1215" r="8164" b="1215"/>
          <a:stretch/>
        </p:blipFill>
        <p:spPr>
          <a:xfrm>
            <a:off x="1550920" y="982050"/>
            <a:ext cx="5867400" cy="4081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28650" y="5127353"/>
            <a:ext cx="8001000" cy="1754326"/>
          </a:xfrm>
          <a:prstGeom prst="rect">
            <a:avLst/>
          </a:prstGeom>
          <a:noFill/>
        </p:spPr>
        <p:txBody>
          <a:bodyPr wrap="square" rtlCol="0">
            <a:spAutoFit/>
          </a:bodyPr>
          <a:lstStyle/>
          <a:p>
            <a:r>
              <a:rPr lang="en-US" dirty="0" smtClean="0">
                <a:latin typeface="Georgia" panose="02040502050405020303" pitchFamily="18" charset="0"/>
              </a:rPr>
              <a:t>Action needed by parent:</a:t>
            </a:r>
          </a:p>
          <a:p>
            <a:pPr lvl="1"/>
            <a:r>
              <a:rPr lang="en-US" dirty="0">
                <a:latin typeface="Georgia" panose="02040502050405020303" pitchFamily="18" charset="0"/>
              </a:rPr>
              <a:t>Reach out to your TL/TCM weekly to let them know of additional cookies needed to fill your orders </a:t>
            </a:r>
          </a:p>
          <a:p>
            <a:pPr lvl="1"/>
            <a:r>
              <a:rPr lang="en-US" dirty="0">
                <a:latin typeface="Georgia" panose="02040502050405020303" pitchFamily="18" charset="0"/>
              </a:rPr>
              <a:t>Update Girl Delivery orders through the Manage My Orders tab </a:t>
            </a:r>
          </a:p>
          <a:p>
            <a:endParaRPr lang="en-US" dirty="0" smtClean="0">
              <a:latin typeface="Georgia" panose="02040502050405020303" pitchFamily="18" charset="0"/>
            </a:endParaRPr>
          </a:p>
          <a:p>
            <a:endParaRPr lang="en-US" dirty="0">
              <a:latin typeface="Georgia" panose="02040502050405020303" pitchFamily="18" charset="0"/>
            </a:endParaRPr>
          </a:p>
        </p:txBody>
      </p:sp>
    </p:spTree>
    <p:extLst>
      <p:ext uri="{BB962C8B-B14F-4D97-AF65-F5344CB8AC3E}">
        <p14:creationId xmlns:p14="http://schemas.microsoft.com/office/powerpoint/2010/main" val="1607596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2"/>
          <a:srcRect l="594" t="2125" r="594" b="866"/>
          <a:stretch/>
        </p:blipFill>
        <p:spPr>
          <a:xfrm>
            <a:off x="-28074" y="0"/>
            <a:ext cx="9159835" cy="6781800"/>
          </a:xfrm>
          <a:prstGeom prst="rect">
            <a:avLst/>
          </a:prstGeom>
        </p:spPr>
      </p:pic>
    </p:spTree>
    <p:extLst>
      <p:ext uri="{BB962C8B-B14F-4D97-AF65-F5344CB8AC3E}">
        <p14:creationId xmlns:p14="http://schemas.microsoft.com/office/powerpoint/2010/main" val="3684730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4"/>
            <a:ext cx="7886700" cy="1692275"/>
          </a:xfrm>
        </p:spPr>
        <p:txBody>
          <a:bodyPr>
            <a:normAutofit/>
          </a:bodyPr>
          <a:lstStyle/>
          <a:p>
            <a:pPr algn="ctr"/>
            <a:r>
              <a:rPr lang="en-US" b="0" dirty="0" smtClean="0">
                <a:latin typeface="Palatino Linotype" panose="02040502050505030304" pitchFamily="18" charset="0"/>
              </a:rPr>
              <a:t>Girl Manage Orders: </a:t>
            </a:r>
            <a:br>
              <a:rPr lang="en-US" b="0" dirty="0" smtClean="0">
                <a:latin typeface="Palatino Linotype" panose="02040502050505030304" pitchFamily="18" charset="0"/>
              </a:rPr>
            </a:br>
            <a:r>
              <a:rPr lang="en-US" b="0" dirty="0">
                <a:latin typeface="Palatino Linotype" panose="02040502050505030304" pitchFamily="18" charset="0"/>
              </a:rPr>
              <a:t> </a:t>
            </a:r>
            <a:r>
              <a:rPr lang="en-US" b="0" dirty="0" smtClean="0">
                <a:latin typeface="Palatino Linotype" panose="02040502050505030304" pitchFamily="18" charset="0"/>
              </a:rPr>
              <a:t>   </a:t>
            </a:r>
            <a:r>
              <a:rPr lang="en-US" b="0" dirty="0" smtClean="0">
                <a:latin typeface="Georgia" panose="02040502050405020303" pitchFamily="18" charset="0"/>
              </a:rPr>
              <a:t>Cancelation</a:t>
            </a:r>
            <a:r>
              <a:rPr lang="en-US" b="0" dirty="0" smtClean="0">
                <a:latin typeface="Palatino Linotype" panose="02040502050505030304" pitchFamily="18" charset="0"/>
              </a:rPr>
              <a:t> of Girl Delivery Social Media Link Order</a:t>
            </a:r>
            <a:endParaRPr lang="en-US" b="0" dirty="0">
              <a:latin typeface="Palatino Linotype" panose="02040502050505030304" pitchFamily="18" charset="0"/>
            </a:endParaRPr>
          </a:p>
        </p:txBody>
      </p:sp>
      <p:pic>
        <p:nvPicPr>
          <p:cNvPr id="4" name="Content Placeholder 3"/>
          <p:cNvPicPr>
            <a:picLocks noGrp="1" noChangeAspect="1"/>
          </p:cNvPicPr>
          <p:nvPr>
            <p:ph sz="quarter" idx="4294967295"/>
          </p:nvPr>
        </p:nvPicPr>
        <p:blipFill>
          <a:blip r:embed="rId3"/>
          <a:stretch>
            <a:fillRect/>
          </a:stretch>
        </p:blipFill>
        <p:spPr>
          <a:xfrm>
            <a:off x="304800" y="2514600"/>
            <a:ext cx="8726487" cy="2332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4800600" y="4152900"/>
            <a:ext cx="609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477000" y="4152900"/>
            <a:ext cx="533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086600" y="4163060"/>
            <a:ext cx="5334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296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12898" y="222763"/>
            <a:ext cx="7886700" cy="1325563"/>
          </a:xfrm>
        </p:spPr>
        <p:txBody>
          <a:bodyPr/>
          <a:lstStyle/>
          <a:p>
            <a:r>
              <a:rPr lang="en-US" dirty="0" smtClean="0">
                <a:latin typeface="Girl Scout Text Medium" panose="02020003000000000000" pitchFamily="18" charset="0"/>
              </a:rPr>
              <a:t>Key Points</a:t>
            </a:r>
            <a:endParaRPr lang="en-US" dirty="0">
              <a:latin typeface="Girl Scout Text Medium" panose="02020003000000000000" pitchFamily="18" charset="0"/>
            </a:endParaRPr>
          </a:p>
        </p:txBody>
      </p:sp>
      <p:sp>
        <p:nvSpPr>
          <p:cNvPr id="5" name="Content Placeholder 4"/>
          <p:cNvSpPr>
            <a:spLocks noGrp="1"/>
          </p:cNvSpPr>
          <p:nvPr>
            <p:ph sz="quarter" idx="4294967295"/>
          </p:nvPr>
        </p:nvSpPr>
        <p:spPr>
          <a:xfrm>
            <a:off x="241448" y="1752600"/>
            <a:ext cx="8229600" cy="3657600"/>
          </a:xfrm>
        </p:spPr>
        <p:txBody>
          <a:bodyPr/>
          <a:lstStyle/>
          <a:p>
            <a:pPr marL="285750" indent="-285750">
              <a:buFont typeface="Wingdings" panose="05000000000000000000" pitchFamily="2" charset="2"/>
              <a:buChar char="§"/>
            </a:pPr>
            <a:r>
              <a:rPr lang="en-US" sz="2000" dirty="0" smtClean="0">
                <a:latin typeface="Girl Scout Text Medium" panose="02020003000000000000" pitchFamily="18" charset="0"/>
              </a:rPr>
              <a:t>December 8</a:t>
            </a:r>
            <a:r>
              <a:rPr lang="en-US" sz="2000" baseline="30000" dirty="0" smtClean="0">
                <a:latin typeface="Girl Scout Text Medium" panose="02020003000000000000" pitchFamily="18" charset="0"/>
              </a:rPr>
              <a:t>th</a:t>
            </a:r>
            <a:r>
              <a:rPr lang="en-US" sz="2000" dirty="0" smtClean="0">
                <a:latin typeface="Girl Scout Text Medium" panose="02020003000000000000" pitchFamily="18" charset="0"/>
              </a:rPr>
              <a:t> Smart Cookies launch email goes out to families</a:t>
            </a:r>
          </a:p>
          <a:p>
            <a:pPr marL="285750" indent="-285750">
              <a:buFont typeface="Wingdings" panose="05000000000000000000" pitchFamily="2" charset="2"/>
              <a:buChar char="§"/>
            </a:pPr>
            <a:r>
              <a:rPr lang="en-US" sz="2000" dirty="0" smtClean="0">
                <a:latin typeface="Girl Scout Text Medium" panose="02020003000000000000" pitchFamily="18" charset="0"/>
              </a:rPr>
              <a:t>Troops </a:t>
            </a:r>
            <a:r>
              <a:rPr lang="en-US" sz="2000" dirty="0">
                <a:latin typeface="Girl Scout Text Medium" panose="02020003000000000000" pitchFamily="18" charset="0"/>
              </a:rPr>
              <a:t>and girls can use their smart phones or tablets to take booth orders and accept credit card payments</a:t>
            </a:r>
          </a:p>
          <a:p>
            <a:pPr marL="285750" indent="-285750">
              <a:buFont typeface="Wingdings" panose="05000000000000000000" pitchFamily="2" charset="2"/>
              <a:buChar char="§"/>
            </a:pPr>
            <a:r>
              <a:rPr lang="en-US" sz="2000" dirty="0">
                <a:latin typeface="Girl Scout Text Medium" panose="02020003000000000000" pitchFamily="18" charset="0"/>
              </a:rPr>
              <a:t>Parents must approve Girl Delivery social orders, within five days, by clicking the link in the order notification email </a:t>
            </a:r>
          </a:p>
          <a:p>
            <a:pPr marL="285750" indent="-285750">
              <a:buFont typeface="Wingdings" panose="05000000000000000000" pitchFamily="2" charset="2"/>
              <a:buChar char="§"/>
            </a:pPr>
            <a:r>
              <a:rPr lang="en-US" sz="2000" dirty="0">
                <a:latin typeface="Girl Scout Text Medium" panose="02020003000000000000" pitchFamily="18" charset="0"/>
              </a:rPr>
              <a:t>Troops can schedule a virtual booth to collect orders for pickup at </a:t>
            </a:r>
            <a:r>
              <a:rPr lang="en-US" sz="2000" dirty="0" smtClean="0">
                <a:latin typeface="Girl Scout Text Medium" panose="02020003000000000000" pitchFamily="18" charset="0"/>
              </a:rPr>
              <a:t>their </a:t>
            </a:r>
            <a:r>
              <a:rPr lang="en-US" sz="2000" dirty="0">
                <a:latin typeface="Girl Scout Text Medium" panose="02020003000000000000" pitchFamily="18" charset="0"/>
              </a:rPr>
              <a:t>physical booth </a:t>
            </a:r>
            <a:r>
              <a:rPr lang="en-US" sz="2000" dirty="0" smtClean="0">
                <a:latin typeface="Girl Scout Text Medium" panose="02020003000000000000" pitchFamily="18" charset="0"/>
              </a:rPr>
              <a:t>location</a:t>
            </a:r>
          </a:p>
          <a:p>
            <a:pPr marL="285750" indent="-285750">
              <a:buFont typeface="Wingdings" panose="05000000000000000000" pitchFamily="2" charset="2"/>
              <a:buChar char="§"/>
            </a:pPr>
            <a:r>
              <a:rPr lang="en-US" sz="2000" dirty="0" smtClean="0">
                <a:latin typeface="Girl Scout Text Medium" panose="02020003000000000000" pitchFamily="18" charset="0"/>
              </a:rPr>
              <a:t>All girl payments should be entered in Smart Cookies as a financial transaction for accurate bookkeeping </a:t>
            </a:r>
            <a:endParaRPr lang="en-US" dirty="0">
              <a:latin typeface="Girl Scout Text Medium" panose="02020003000000000000" pitchFamily="18" charset="0"/>
            </a:endParaRPr>
          </a:p>
        </p:txBody>
      </p:sp>
      <p:pic>
        <p:nvPicPr>
          <p:cNvPr id="2" name="Picture 1"/>
          <p:cNvPicPr>
            <a:picLocks noChangeAspect="1"/>
          </p:cNvPicPr>
          <p:nvPr/>
        </p:nvPicPr>
        <p:blipFill>
          <a:blip r:embed="rId2"/>
          <a:stretch>
            <a:fillRect/>
          </a:stretch>
        </p:blipFill>
        <p:spPr>
          <a:xfrm rot="21109425">
            <a:off x="147855" y="4669360"/>
            <a:ext cx="2798307" cy="1646063"/>
          </a:xfrm>
          <a:prstGeom prst="rect">
            <a:avLst/>
          </a:prstGeom>
        </p:spPr>
      </p:pic>
      <p:pic>
        <p:nvPicPr>
          <p:cNvPr id="3" name="Picture 2"/>
          <p:cNvPicPr>
            <a:picLocks noChangeAspect="1"/>
          </p:cNvPicPr>
          <p:nvPr/>
        </p:nvPicPr>
        <p:blipFill>
          <a:blip r:embed="rId3"/>
          <a:stretch>
            <a:fillRect/>
          </a:stretch>
        </p:blipFill>
        <p:spPr>
          <a:xfrm>
            <a:off x="6553200" y="199557"/>
            <a:ext cx="2365479" cy="1695800"/>
          </a:xfrm>
          <a:prstGeom prst="rect">
            <a:avLst/>
          </a:prstGeom>
        </p:spPr>
      </p:pic>
      <p:pic>
        <p:nvPicPr>
          <p:cNvPr id="6" name="Picture 5"/>
          <p:cNvPicPr>
            <a:picLocks noChangeAspect="1"/>
          </p:cNvPicPr>
          <p:nvPr/>
        </p:nvPicPr>
        <p:blipFill>
          <a:blip r:embed="rId4"/>
          <a:stretch>
            <a:fillRect/>
          </a:stretch>
        </p:blipFill>
        <p:spPr>
          <a:xfrm>
            <a:off x="1447800" y="5492391"/>
            <a:ext cx="2743438" cy="1213209"/>
          </a:xfrm>
          <a:prstGeom prst="rect">
            <a:avLst/>
          </a:prstGeom>
        </p:spPr>
      </p:pic>
    </p:spTree>
    <p:extLst>
      <p:ext uri="{BB962C8B-B14F-4D97-AF65-F5344CB8AC3E}">
        <p14:creationId xmlns:p14="http://schemas.microsoft.com/office/powerpoint/2010/main" val="495466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70" y="2133600"/>
            <a:ext cx="3669832" cy="2743200"/>
          </a:xfrm>
          <a:prstGeom prst="rect">
            <a:avLst/>
          </a:prstGeom>
        </p:spPr>
      </p:pic>
      <p:sp>
        <p:nvSpPr>
          <p:cNvPr id="8" name="Rectangle 7"/>
          <p:cNvSpPr/>
          <p:nvPr/>
        </p:nvSpPr>
        <p:spPr>
          <a:xfrm>
            <a:off x="1371600" y="2895600"/>
            <a:ext cx="2133600" cy="400110"/>
          </a:xfrm>
          <a:prstGeom prst="rect">
            <a:avLst/>
          </a:prstGeom>
        </p:spPr>
        <p:txBody>
          <a:bodyPr wrap="square">
            <a:spAutoFit/>
          </a:bodyPr>
          <a:lstStyle/>
          <a:p>
            <a:pPr algn="ctr"/>
            <a:r>
              <a:rPr lang="en-US" sz="2000" b="1" dirty="0" smtClean="0">
                <a:latin typeface="Franklin Gothic Book" panose="020B0503020102020204" pitchFamily="34" charset="0"/>
              </a:rPr>
              <a:t>Direct Sale</a:t>
            </a:r>
            <a:endParaRPr lang="en-US" sz="2000" dirty="0"/>
          </a:p>
        </p:txBody>
      </p:sp>
    </p:spTree>
    <p:extLst>
      <p:ext uri="{BB962C8B-B14F-4D97-AF65-F5344CB8AC3E}">
        <p14:creationId xmlns:p14="http://schemas.microsoft.com/office/powerpoint/2010/main" val="1396913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18637" y="1346048"/>
            <a:ext cx="4176122" cy="4029805"/>
          </a:xfrm>
          <a:prstGeom prst="rect">
            <a:avLst/>
          </a:prstGeom>
        </p:spPr>
      </p:pic>
      <p:pic>
        <p:nvPicPr>
          <p:cNvPr id="4" name="Picture 3"/>
          <p:cNvPicPr>
            <a:picLocks noChangeAspect="1"/>
          </p:cNvPicPr>
          <p:nvPr/>
        </p:nvPicPr>
        <p:blipFill>
          <a:blip r:embed="rId4"/>
          <a:stretch>
            <a:fillRect/>
          </a:stretch>
        </p:blipFill>
        <p:spPr>
          <a:xfrm>
            <a:off x="310565" y="1349356"/>
            <a:ext cx="4176154" cy="4026497"/>
          </a:xfrm>
          <a:prstGeom prst="rect">
            <a:avLst/>
          </a:prstGeom>
        </p:spPr>
      </p:pic>
      <p:sp>
        <p:nvSpPr>
          <p:cNvPr id="2" name="Title 1"/>
          <p:cNvSpPr>
            <a:spLocks noGrp="1"/>
          </p:cNvSpPr>
          <p:nvPr>
            <p:ph type="title"/>
          </p:nvPr>
        </p:nvSpPr>
        <p:spPr>
          <a:xfrm>
            <a:off x="404245" y="255701"/>
            <a:ext cx="7886700" cy="1325563"/>
          </a:xfrm>
        </p:spPr>
        <p:txBody>
          <a:bodyPr/>
          <a:lstStyle/>
          <a:p>
            <a:r>
              <a:rPr lang="en-US" dirty="0" smtClean="0">
                <a:latin typeface="Palatino Linotype" panose="02040502050505030304" pitchFamily="18" charset="0"/>
              </a:rPr>
              <a:t>Early Rewards by February 5</a:t>
            </a:r>
            <a:r>
              <a:rPr lang="en-US" baseline="30000" dirty="0" smtClean="0">
                <a:latin typeface="Palatino Linotype" panose="02040502050505030304" pitchFamily="18" charset="0"/>
              </a:rPr>
              <a:t>th</a:t>
            </a:r>
            <a:r>
              <a:rPr lang="en-US" dirty="0" smtClean="0">
                <a:latin typeface="Palatino Linotype" panose="02040502050505030304" pitchFamily="18" charset="0"/>
              </a:rPr>
              <a:t> </a:t>
            </a:r>
            <a:endParaRPr lang="en-US" dirty="0">
              <a:latin typeface="Palatino Linotype" panose="02040502050505030304" pitchFamily="18" charset="0"/>
            </a:endParaRPr>
          </a:p>
        </p:txBody>
      </p:sp>
      <p:sp>
        <p:nvSpPr>
          <p:cNvPr id="11" name="Rectangle 10"/>
          <p:cNvSpPr/>
          <p:nvPr/>
        </p:nvSpPr>
        <p:spPr>
          <a:xfrm>
            <a:off x="5825212" y="4181199"/>
            <a:ext cx="2019120" cy="646331"/>
          </a:xfrm>
          <a:prstGeom prst="rect">
            <a:avLst/>
          </a:prstGeom>
        </p:spPr>
        <p:txBody>
          <a:bodyPr wrap="square">
            <a:spAutoFit/>
          </a:bodyPr>
          <a:lstStyle/>
          <a:p>
            <a:pPr algn="ctr"/>
            <a:r>
              <a:rPr lang="en-US" sz="1200" dirty="0" smtClean="0">
                <a:latin typeface="Girl Scout Text Medium" panose="02020003000000000000" pitchFamily="18" charset="0"/>
              </a:rPr>
              <a:t>Average 190 packages by Feb. 5 to earn 2 Leader hoodies</a:t>
            </a:r>
            <a:endParaRPr lang="en-US" sz="1200" dirty="0">
              <a:latin typeface="Girl Scout Text Medium" panose="02020003000000000000" pitchFamily="18" charset="0"/>
            </a:endParaRPr>
          </a:p>
        </p:txBody>
      </p:sp>
      <p:sp>
        <p:nvSpPr>
          <p:cNvPr id="14" name="Rectangle 13"/>
          <p:cNvSpPr/>
          <p:nvPr/>
        </p:nvSpPr>
        <p:spPr>
          <a:xfrm>
            <a:off x="1077659" y="4084766"/>
            <a:ext cx="1659977" cy="830997"/>
          </a:xfrm>
          <a:prstGeom prst="rect">
            <a:avLst/>
          </a:prstGeom>
        </p:spPr>
        <p:txBody>
          <a:bodyPr wrap="square">
            <a:spAutoFit/>
          </a:bodyPr>
          <a:lstStyle/>
          <a:p>
            <a:pPr algn="ctr"/>
            <a:r>
              <a:rPr lang="en-US" sz="1200" dirty="0" smtClean="0">
                <a:solidFill>
                  <a:srgbClr val="000000"/>
                </a:solidFill>
                <a:latin typeface="Girl Scout Text Medium" panose="02020003000000000000" pitchFamily="18" charset="0"/>
              </a:rPr>
              <a:t>180 </a:t>
            </a:r>
            <a:r>
              <a:rPr lang="en-US" sz="1200" dirty="0">
                <a:solidFill>
                  <a:srgbClr val="000000"/>
                </a:solidFill>
                <a:latin typeface="Girl Scout Text Medium" panose="02020003000000000000" pitchFamily="18" charset="0"/>
              </a:rPr>
              <a:t>packages by Feb. </a:t>
            </a:r>
            <a:r>
              <a:rPr lang="en-US" sz="1200" dirty="0" smtClean="0">
                <a:solidFill>
                  <a:srgbClr val="000000"/>
                </a:solidFill>
                <a:latin typeface="Girl Scout Text Medium" panose="02020003000000000000" pitchFamily="18" charset="0"/>
              </a:rPr>
              <a:t>5, earns a hoodie </a:t>
            </a:r>
            <a:r>
              <a:rPr lang="en-US" sz="1200" dirty="0">
                <a:solidFill>
                  <a:srgbClr val="000000"/>
                </a:solidFill>
                <a:latin typeface="Girl Scout Text Medium" panose="02020003000000000000" pitchFamily="18" charset="0"/>
              </a:rPr>
              <a:t>&amp; Goal </a:t>
            </a:r>
            <a:r>
              <a:rPr lang="en-US" sz="1200" dirty="0" smtClean="0">
                <a:solidFill>
                  <a:srgbClr val="000000"/>
                </a:solidFill>
                <a:latin typeface="Girl Scout Text Medium" panose="02020003000000000000" pitchFamily="18" charset="0"/>
              </a:rPr>
              <a:t>Getter </a:t>
            </a:r>
            <a:r>
              <a:rPr lang="en-US" sz="1200" dirty="0">
                <a:solidFill>
                  <a:srgbClr val="000000"/>
                </a:solidFill>
                <a:latin typeface="Girl Scout Text Medium" panose="02020003000000000000" pitchFamily="18" charset="0"/>
              </a:rPr>
              <a:t>Patch!</a:t>
            </a:r>
            <a:r>
              <a:rPr lang="en-US" sz="1200" dirty="0">
                <a:latin typeface="Girl Scout Text Medium" panose="02020003000000000000" pitchFamily="18" charset="0"/>
              </a:rPr>
              <a:t> </a:t>
            </a:r>
          </a:p>
        </p:txBody>
      </p:sp>
      <p:sp>
        <p:nvSpPr>
          <p:cNvPr id="16" name="Rectangle 15"/>
          <p:cNvSpPr/>
          <p:nvPr/>
        </p:nvSpPr>
        <p:spPr>
          <a:xfrm>
            <a:off x="2713091" y="3771790"/>
            <a:ext cx="1222769" cy="1015663"/>
          </a:xfrm>
          <a:prstGeom prst="rect">
            <a:avLst/>
          </a:prstGeom>
        </p:spPr>
        <p:txBody>
          <a:bodyPr wrap="square">
            <a:spAutoFit/>
          </a:bodyPr>
          <a:lstStyle/>
          <a:p>
            <a:pPr algn="ctr"/>
            <a:r>
              <a:rPr lang="en-US" sz="1200" dirty="0" smtClean="0">
                <a:solidFill>
                  <a:srgbClr val="000000"/>
                </a:solidFill>
                <a:latin typeface="Girl Scout Text Medium" panose="02020003000000000000" pitchFamily="18" charset="0"/>
              </a:rPr>
              <a:t>210 </a:t>
            </a:r>
            <a:r>
              <a:rPr lang="en-US" sz="1200" dirty="0">
                <a:solidFill>
                  <a:srgbClr val="000000"/>
                </a:solidFill>
                <a:latin typeface="Girl Scout Text Medium" panose="02020003000000000000" pitchFamily="18" charset="0"/>
              </a:rPr>
              <a:t>packages by Feb. </a:t>
            </a:r>
            <a:r>
              <a:rPr lang="en-US" sz="1200" dirty="0" smtClean="0">
                <a:solidFill>
                  <a:srgbClr val="000000"/>
                </a:solidFill>
                <a:latin typeface="Girl Scout Text Medium" panose="02020003000000000000" pitchFamily="18" charset="0"/>
              </a:rPr>
              <a:t>5, earns the Mood Sports Bottle!</a:t>
            </a:r>
            <a:endParaRPr lang="en-US" sz="1200" dirty="0">
              <a:latin typeface="Girl Scout Text Medium" panose="02020003000000000000" pitchFamily="18" charset="0"/>
            </a:endParaRPr>
          </a:p>
        </p:txBody>
      </p:sp>
      <p:sp>
        <p:nvSpPr>
          <p:cNvPr id="18" name="TextBox 17"/>
          <p:cNvSpPr txBox="1"/>
          <p:nvPr/>
        </p:nvSpPr>
        <p:spPr>
          <a:xfrm>
            <a:off x="1034168" y="1718144"/>
            <a:ext cx="2716999" cy="400110"/>
          </a:xfrm>
          <a:prstGeom prst="rect">
            <a:avLst/>
          </a:prstGeom>
          <a:noFill/>
        </p:spPr>
        <p:txBody>
          <a:bodyPr wrap="square" rtlCol="0">
            <a:spAutoFit/>
          </a:bodyPr>
          <a:lstStyle/>
          <a:p>
            <a:pPr algn="ctr"/>
            <a:r>
              <a:rPr lang="en-US" sz="2000" dirty="0" smtClean="0">
                <a:latin typeface="Girl Scout Text Medium" panose="02020003000000000000" pitchFamily="18" charset="0"/>
              </a:rPr>
              <a:t>Girl Rewards</a:t>
            </a:r>
            <a:endParaRPr lang="en-US" sz="2000" dirty="0">
              <a:latin typeface="Girl Scout Text Medium" panose="02020003000000000000" pitchFamily="18" charset="0"/>
            </a:endParaRPr>
          </a:p>
        </p:txBody>
      </p:sp>
      <p:sp>
        <p:nvSpPr>
          <p:cNvPr id="19" name="TextBox 18"/>
          <p:cNvSpPr txBox="1"/>
          <p:nvPr/>
        </p:nvSpPr>
        <p:spPr>
          <a:xfrm>
            <a:off x="5766794" y="1761864"/>
            <a:ext cx="2077538" cy="400110"/>
          </a:xfrm>
          <a:prstGeom prst="rect">
            <a:avLst/>
          </a:prstGeom>
          <a:noFill/>
        </p:spPr>
        <p:txBody>
          <a:bodyPr wrap="square" rtlCol="0">
            <a:spAutoFit/>
          </a:bodyPr>
          <a:lstStyle/>
          <a:p>
            <a:r>
              <a:rPr lang="en-US" sz="2000" dirty="0" smtClean="0">
                <a:latin typeface="Girl Scout Text Medium" panose="02020003000000000000" pitchFamily="18" charset="0"/>
              </a:rPr>
              <a:t>Troop Reward</a:t>
            </a:r>
            <a:endParaRPr lang="en-US" sz="2000" dirty="0">
              <a:latin typeface="Girl Scout Text Medium" panose="02020003000000000000" pitchFamily="18" charset="0"/>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7436" y="2262945"/>
            <a:ext cx="1502344" cy="1502344"/>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83056">
            <a:off x="809009" y="2116475"/>
            <a:ext cx="1998431" cy="2131924"/>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2623" y="2602069"/>
            <a:ext cx="645738" cy="331479"/>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25325">
            <a:off x="5332938" y="2293319"/>
            <a:ext cx="1797905" cy="1918003"/>
          </a:xfrm>
          <a:prstGeom prst="rect">
            <a:avLst/>
          </a:prstGeom>
        </p:spPr>
      </p:pic>
      <p:pic>
        <p:nvPicPr>
          <p:cNvPr id="5" name="Picture 4"/>
          <p:cNvPicPr>
            <a:picLocks noChangeAspect="1"/>
          </p:cNvPicPr>
          <p:nvPr/>
        </p:nvPicPr>
        <p:blipFill>
          <a:blip r:embed="rId8"/>
          <a:stretch>
            <a:fillRect/>
          </a:stretch>
        </p:blipFill>
        <p:spPr>
          <a:xfrm rot="20445039">
            <a:off x="6285836" y="1948183"/>
            <a:ext cx="2505673" cy="2554445"/>
          </a:xfrm>
          <a:prstGeom prst="rect">
            <a:avLst/>
          </a:prstGeom>
        </p:spPr>
      </p:pic>
      <p:sp>
        <p:nvSpPr>
          <p:cNvPr id="7" name="Rectangle 6"/>
          <p:cNvSpPr/>
          <p:nvPr/>
        </p:nvSpPr>
        <p:spPr>
          <a:xfrm>
            <a:off x="330618" y="381000"/>
            <a:ext cx="1195955"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43457"/>
          <a:stretch/>
        </p:blipFill>
        <p:spPr>
          <a:xfrm>
            <a:off x="0" y="5859668"/>
            <a:ext cx="9152021" cy="1017076"/>
          </a:xfrm>
          <a:prstGeom prst="rect">
            <a:avLst/>
          </a:prstGeom>
        </p:spPr>
      </p:pic>
    </p:spTree>
    <p:extLst>
      <p:ext uri="{BB962C8B-B14F-4D97-AF65-F5344CB8AC3E}">
        <p14:creationId xmlns:p14="http://schemas.microsoft.com/office/powerpoint/2010/main" val="330385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0421" y="381000"/>
            <a:ext cx="7886700" cy="514400"/>
          </a:xfrm>
        </p:spPr>
        <p:txBody>
          <a:bodyPr>
            <a:normAutofit/>
          </a:bodyPr>
          <a:lstStyle/>
          <a:p>
            <a:r>
              <a:rPr lang="en-US" sz="2800" dirty="0" smtClean="0">
                <a:latin typeface="Girl Scout Text Medium" panose="02020003000000000000" pitchFamily="18" charset="0"/>
              </a:rPr>
              <a:t>Direct/Booth Sales</a:t>
            </a:r>
            <a:endParaRPr lang="en-US" sz="2800" dirty="0">
              <a:latin typeface="Girl Scout Text Medium" panose="02020003000000000000" pitchFamily="18" charset="0"/>
            </a:endParaRPr>
          </a:p>
        </p:txBody>
      </p:sp>
      <p:sp>
        <p:nvSpPr>
          <p:cNvPr id="5" name="Content Placeholder 4"/>
          <p:cNvSpPr>
            <a:spLocks noGrp="1"/>
          </p:cNvSpPr>
          <p:nvPr>
            <p:ph type="subTitle" idx="1"/>
          </p:nvPr>
        </p:nvSpPr>
        <p:spPr>
          <a:xfrm>
            <a:off x="630421" y="1600200"/>
            <a:ext cx="7886700" cy="4114800"/>
          </a:xfrm>
        </p:spPr>
        <p:txBody>
          <a:bodyPr>
            <a:normAutofit fontScale="70000" lnSpcReduction="20000"/>
          </a:bodyPr>
          <a:lstStyle/>
          <a:p>
            <a:pPr>
              <a:buFont typeface="Arial" panose="020B0604020202020204" pitchFamily="34" charset="0"/>
              <a:buChar char="•"/>
            </a:pPr>
            <a:r>
              <a:rPr lang="en-US" sz="2000" dirty="0" smtClean="0">
                <a:latin typeface="Girl Scout Text Medium" panose="02020003000000000000" pitchFamily="18" charset="0"/>
              </a:rPr>
              <a:t>Two </a:t>
            </a:r>
            <a:r>
              <a:rPr lang="en-US" sz="2000" dirty="0">
                <a:latin typeface="Girl Scout Text Medium" panose="02020003000000000000" pitchFamily="18" charset="0"/>
              </a:rPr>
              <a:t>registered adults must be present </a:t>
            </a:r>
            <a:r>
              <a:rPr lang="en-US" sz="2000" dirty="0" smtClean="0">
                <a:latin typeface="Girl Scout Text Medium" panose="02020003000000000000" pitchFamily="18" charset="0"/>
              </a:rPr>
              <a:t>at all times</a:t>
            </a:r>
            <a:endParaRPr lang="en-US" sz="2000" dirty="0">
              <a:latin typeface="Girl Scout Text Medium" panose="02020003000000000000" pitchFamily="18" charset="0"/>
            </a:endParaRPr>
          </a:p>
          <a:p>
            <a:pPr>
              <a:buFont typeface="Arial" panose="020B0604020202020204" pitchFamily="34" charset="0"/>
              <a:buChar char="•"/>
            </a:pPr>
            <a:r>
              <a:rPr lang="en-US" sz="2000" dirty="0" smtClean="0">
                <a:latin typeface="Girl Scout Text Medium" panose="02020003000000000000" pitchFamily="18" charset="0"/>
              </a:rPr>
              <a:t>Girls must be present to sell cookies</a:t>
            </a:r>
          </a:p>
          <a:p>
            <a:pPr>
              <a:buFont typeface="Arial" panose="020B0604020202020204" pitchFamily="34" charset="0"/>
              <a:buChar char="•"/>
            </a:pPr>
            <a:r>
              <a:rPr lang="en-US" sz="2000" dirty="0" smtClean="0">
                <a:latin typeface="Girl Scout Text Medium" panose="02020003000000000000" pitchFamily="18" charset="0"/>
              </a:rPr>
              <a:t>Booth locations should be held at locations girls and families can patronize</a:t>
            </a:r>
          </a:p>
          <a:p>
            <a:pPr>
              <a:buFont typeface="Arial" panose="020B0604020202020204" pitchFamily="34" charset="0"/>
              <a:buChar char="•"/>
            </a:pPr>
            <a:r>
              <a:rPr lang="en-US" sz="2000" dirty="0" smtClean="0">
                <a:latin typeface="Girl Scout Text Medium" panose="02020003000000000000" pitchFamily="18" charset="0"/>
              </a:rPr>
              <a:t>Cookies </a:t>
            </a:r>
            <a:r>
              <a:rPr lang="en-US" sz="2000" dirty="0">
                <a:latin typeface="Girl Scout Text Medium" panose="02020003000000000000" pitchFamily="18" charset="0"/>
              </a:rPr>
              <a:t>cannot be placed in stores for </a:t>
            </a:r>
            <a:r>
              <a:rPr lang="en-US" sz="2000" dirty="0" smtClean="0">
                <a:latin typeface="Girl Scout Text Medium" panose="02020003000000000000" pitchFamily="18" charset="0"/>
              </a:rPr>
              <a:t>resale</a:t>
            </a:r>
          </a:p>
          <a:p>
            <a:pPr>
              <a:buFont typeface="Arial" panose="020B0604020202020204" pitchFamily="34" charset="0"/>
              <a:buChar char="•"/>
            </a:pPr>
            <a:r>
              <a:rPr lang="en-US" sz="2000" dirty="0" smtClean="0">
                <a:latin typeface="Girl Scout Text Medium" panose="02020003000000000000" pitchFamily="18" charset="0"/>
              </a:rPr>
              <a:t>Cookies should be stored off the ground, out of direct sunlight and other weather elements</a:t>
            </a:r>
          </a:p>
          <a:p>
            <a:pPr>
              <a:buFont typeface="Arial" panose="020B0604020202020204" pitchFamily="34" charset="0"/>
              <a:buChar char="•"/>
            </a:pPr>
            <a:r>
              <a:rPr lang="en-US" sz="2000" dirty="0" smtClean="0">
                <a:latin typeface="Girl Scout Text Medium" panose="02020003000000000000" pitchFamily="18" charset="0"/>
              </a:rPr>
              <a:t>We represent Girl Scouts when we are at booths, always leave the space better than we arrived. Take all cardboard and trash with </a:t>
            </a:r>
            <a:r>
              <a:rPr lang="en-US" sz="2000" dirty="0" smtClean="0">
                <a:latin typeface="Girl Scout Text Medium" panose="02020003000000000000" pitchFamily="18" charset="0"/>
              </a:rPr>
              <a:t>you</a:t>
            </a:r>
          </a:p>
          <a:p>
            <a:pPr>
              <a:buFont typeface="Arial" panose="020B0604020202020204" pitchFamily="34" charset="0"/>
              <a:buChar char="•"/>
            </a:pPr>
            <a:r>
              <a:rPr lang="en-US" sz="2000" dirty="0" smtClean="0">
                <a:latin typeface="Girl Scout Text Medium" panose="02020003000000000000" pitchFamily="18" charset="0"/>
              </a:rPr>
              <a:t>Should multiple troops be at the same location or area for a booth, troops should model Girl Scout appropriate behavior as girls watch and model how adults react in conflict situations</a:t>
            </a:r>
          </a:p>
          <a:p>
            <a:pPr>
              <a:buFont typeface="Arial" panose="020B0604020202020204" pitchFamily="34" charset="0"/>
              <a:buChar char="•"/>
            </a:pPr>
            <a:r>
              <a:rPr lang="en-US" sz="2000" dirty="0" smtClean="0">
                <a:latin typeface="Girl Scout Text Medium" panose="02020003000000000000" pitchFamily="18" charset="0"/>
              </a:rPr>
              <a:t>If council is contacted by any community partner due to bad booth behavior the troop will lose booth privileges for the remainder of the program</a:t>
            </a:r>
          </a:p>
          <a:p>
            <a:pPr>
              <a:buFont typeface="Arial" panose="020B0604020202020204" pitchFamily="34" charset="0"/>
              <a:buChar char="•"/>
            </a:pPr>
            <a:r>
              <a:rPr lang="en-US" sz="2000" dirty="0" smtClean="0">
                <a:latin typeface="Girl Scout Text Medium" panose="02020003000000000000" pitchFamily="18" charset="0"/>
              </a:rPr>
              <a:t>We are guest of these businesses, this means we behave properly and kindly. We are Girl Scouts as such we have a pledge and law we follow. Before your troop attends a booth revisit the law and promise with your girls. </a:t>
            </a:r>
            <a:endParaRPr lang="en-US" sz="2000" dirty="0" smtClean="0">
              <a:latin typeface="Girl Scout Text Medium" panose="02020003000000000000" pitchFamily="18" charset="0"/>
            </a:endParaRPr>
          </a:p>
          <a:p>
            <a:pPr marL="0" indent="0">
              <a:buNone/>
            </a:pPr>
            <a:endParaRPr lang="en-US" sz="2000" dirty="0">
              <a:latin typeface="Girl Scout Text Medium" panose="02020003000000000000" pitchFamily="18" charset="0"/>
            </a:endParaRPr>
          </a:p>
        </p:txBody>
      </p:sp>
    </p:spTree>
    <p:extLst>
      <p:ext uri="{BB962C8B-B14F-4D97-AF65-F5344CB8AC3E}">
        <p14:creationId xmlns:p14="http://schemas.microsoft.com/office/powerpoint/2010/main" val="14133963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498078" y="644793"/>
            <a:ext cx="3752719" cy="544717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002" y="281683"/>
            <a:ext cx="4192890" cy="5795239"/>
          </a:xfrm>
          <a:prstGeom prst="rect">
            <a:avLst/>
          </a:prstGeom>
        </p:spPr>
      </p:pic>
      <p:sp>
        <p:nvSpPr>
          <p:cNvPr id="3" name="Title 2"/>
          <p:cNvSpPr>
            <a:spLocks noGrp="1"/>
          </p:cNvSpPr>
          <p:nvPr>
            <p:ph type="title"/>
          </p:nvPr>
        </p:nvSpPr>
        <p:spPr>
          <a:xfrm>
            <a:off x="725672" y="393607"/>
            <a:ext cx="4157330" cy="1011446"/>
          </a:xfrm>
        </p:spPr>
        <p:txBody>
          <a:bodyPr>
            <a:normAutofit/>
          </a:bodyPr>
          <a:lstStyle/>
          <a:p>
            <a:pPr algn="ctr"/>
            <a:r>
              <a:rPr lang="en-US" sz="2400" dirty="0" smtClean="0">
                <a:latin typeface="Girl Scout Text Medium" panose="02020003000000000000" pitchFamily="18" charset="0"/>
              </a:rPr>
              <a:t>Community Partners and Booth </a:t>
            </a:r>
            <a:r>
              <a:rPr lang="en-US" sz="2400" dirty="0">
                <a:latin typeface="Girl Scout Text Medium" panose="02020003000000000000" pitchFamily="18" charset="0"/>
              </a:rPr>
              <a:t>L</a:t>
            </a:r>
            <a:r>
              <a:rPr lang="en-US" sz="2400" dirty="0" smtClean="0">
                <a:latin typeface="Girl Scout Text Medium" panose="02020003000000000000" pitchFamily="18" charset="0"/>
              </a:rPr>
              <a:t>ottery </a:t>
            </a:r>
            <a:r>
              <a:rPr lang="en-US" sz="2400" dirty="0">
                <a:latin typeface="Girl Scout Text Medium" panose="02020003000000000000" pitchFamily="18" charset="0"/>
              </a:rPr>
              <a:t>D</a:t>
            </a:r>
            <a:r>
              <a:rPr lang="en-US" sz="2400" dirty="0" smtClean="0">
                <a:latin typeface="Girl Scout Text Medium" panose="02020003000000000000" pitchFamily="18" charset="0"/>
              </a:rPr>
              <a:t>ates</a:t>
            </a:r>
            <a:endParaRPr lang="en-US" sz="2400" dirty="0">
              <a:latin typeface="Girl Scout Text Medium" panose="02020003000000000000" pitchFamily="18" charset="0"/>
            </a:endParaRPr>
          </a:p>
        </p:txBody>
      </p:sp>
      <p:sp>
        <p:nvSpPr>
          <p:cNvPr id="2" name="Slide Number Placeholder 1"/>
          <p:cNvSpPr>
            <a:spLocks noGrp="1"/>
          </p:cNvSpPr>
          <p:nvPr>
            <p:ph type="sldNum" sz="quarter" idx="4294967295"/>
          </p:nvPr>
        </p:nvSpPr>
        <p:spPr>
          <a:xfrm>
            <a:off x="7086600" y="6356350"/>
            <a:ext cx="2057400" cy="365125"/>
          </a:xfrm>
        </p:spPr>
        <p:txBody>
          <a:bodyPr/>
          <a:lstStyle/>
          <a:p>
            <a:fld id="{31C8BB7E-F33C-4DAE-B599-255DD04E8D4A}" type="slidenum">
              <a:rPr lang="en-CA" smtClean="0"/>
              <a:t>51</a:t>
            </a:fld>
            <a:endParaRPr lang="en-CA" dirty="0"/>
          </a:p>
        </p:txBody>
      </p:sp>
      <p:sp>
        <p:nvSpPr>
          <p:cNvPr id="5" name="Rectangle 4"/>
          <p:cNvSpPr/>
          <p:nvPr/>
        </p:nvSpPr>
        <p:spPr>
          <a:xfrm>
            <a:off x="5563974" y="2057400"/>
            <a:ext cx="2964271" cy="2585323"/>
          </a:xfrm>
          <a:prstGeom prst="rect">
            <a:avLst/>
          </a:prstGeom>
        </p:spPr>
        <p:txBody>
          <a:bodyPr wrap="square">
            <a:spAutoFit/>
          </a:bodyPr>
          <a:lstStyle/>
          <a:p>
            <a:r>
              <a:rPr lang="en-US" dirty="0">
                <a:latin typeface="Girl Scout Text Medium" panose="02020003000000000000" pitchFamily="18" charset="0"/>
              </a:rPr>
              <a:t>Booth Lottery Dates</a:t>
            </a:r>
            <a:r>
              <a:rPr lang="en-US" dirty="0" smtClean="0">
                <a:latin typeface="Girl Scout Text Medium" panose="02020003000000000000" pitchFamily="18" charset="0"/>
              </a:rPr>
              <a:t>:</a:t>
            </a:r>
            <a:endParaRPr lang="en-US" dirty="0">
              <a:latin typeface="Girl Scout Text Medium" panose="02020003000000000000" pitchFamily="18" charset="0"/>
            </a:endParaRPr>
          </a:p>
          <a:p>
            <a:pPr marL="285750" indent="-285750">
              <a:buFont typeface="Wingdings" panose="05000000000000000000" pitchFamily="2" charset="2"/>
              <a:buChar char="§"/>
            </a:pPr>
            <a:r>
              <a:rPr lang="en-US" dirty="0">
                <a:latin typeface="Girl Scout Text Medium" panose="02020003000000000000" pitchFamily="18" charset="0"/>
              </a:rPr>
              <a:t>Opens Jan. </a:t>
            </a:r>
            <a:r>
              <a:rPr lang="en-US" dirty="0" smtClean="0">
                <a:latin typeface="Girl Scout Text Medium" panose="02020003000000000000" pitchFamily="18" charset="0"/>
              </a:rPr>
              <a:t>14th </a:t>
            </a:r>
            <a:endParaRPr lang="en-US" dirty="0">
              <a:latin typeface="Girl Scout Text Medium" panose="02020003000000000000" pitchFamily="18" charset="0"/>
            </a:endParaRPr>
          </a:p>
          <a:p>
            <a:pPr marL="285750" indent="-285750">
              <a:buFont typeface="Wingdings" panose="05000000000000000000" pitchFamily="2" charset="2"/>
              <a:buChar char="§"/>
            </a:pPr>
            <a:r>
              <a:rPr lang="en-US" dirty="0">
                <a:latin typeface="Girl Scout Text Medium" panose="02020003000000000000" pitchFamily="18" charset="0"/>
              </a:rPr>
              <a:t>Lottery </a:t>
            </a:r>
            <a:r>
              <a:rPr lang="en-US" dirty="0" smtClean="0">
                <a:latin typeface="Girl Scout Text Medium" panose="02020003000000000000" pitchFamily="18" charset="0"/>
              </a:rPr>
              <a:t>winners notified Feb. 4th</a:t>
            </a:r>
            <a:endParaRPr lang="en-US" dirty="0">
              <a:latin typeface="Girl Scout Text Medium" panose="02020003000000000000" pitchFamily="18" charset="0"/>
            </a:endParaRPr>
          </a:p>
          <a:p>
            <a:pPr marL="285750" indent="-285750">
              <a:buFont typeface="Wingdings" panose="05000000000000000000" pitchFamily="2" charset="2"/>
              <a:buChar char="§"/>
            </a:pPr>
            <a:r>
              <a:rPr lang="en-US" dirty="0">
                <a:latin typeface="Girl Scout Text Medium" panose="02020003000000000000" pitchFamily="18" charset="0"/>
              </a:rPr>
              <a:t>FCFS for 1 additional booth per troop Feb. </a:t>
            </a:r>
            <a:r>
              <a:rPr lang="en-US" dirty="0" smtClean="0">
                <a:latin typeface="Girl Scout Text Medium" panose="02020003000000000000" pitchFamily="18" charset="0"/>
              </a:rPr>
              <a:t>5</a:t>
            </a:r>
            <a:r>
              <a:rPr lang="en-US" baseline="30000" dirty="0" smtClean="0">
                <a:latin typeface="Girl Scout Text Medium" panose="02020003000000000000" pitchFamily="18" charset="0"/>
              </a:rPr>
              <a:t>th</a:t>
            </a:r>
            <a:endParaRPr lang="en-US" dirty="0">
              <a:latin typeface="Girl Scout Text Medium" panose="02020003000000000000" pitchFamily="18" charset="0"/>
            </a:endParaRPr>
          </a:p>
          <a:p>
            <a:pPr marL="285750" indent="-285750">
              <a:buFont typeface="Wingdings" panose="05000000000000000000" pitchFamily="2" charset="2"/>
              <a:buChar char="§"/>
            </a:pPr>
            <a:r>
              <a:rPr lang="en-US" dirty="0">
                <a:latin typeface="Girl Scout Text Medium" panose="02020003000000000000" pitchFamily="18" charset="0"/>
              </a:rPr>
              <a:t>Unlimited FCFS – Feb </a:t>
            </a:r>
            <a:r>
              <a:rPr lang="en-US" dirty="0" smtClean="0">
                <a:latin typeface="Girl Scout Text Medium" panose="02020003000000000000" pitchFamily="18" charset="0"/>
              </a:rPr>
              <a:t>6</a:t>
            </a:r>
            <a:r>
              <a:rPr lang="en-US" baseline="30000" dirty="0" smtClean="0">
                <a:latin typeface="Girl Scout Text Medium" panose="02020003000000000000" pitchFamily="18" charset="0"/>
              </a:rPr>
              <a:t>th</a:t>
            </a:r>
            <a:endParaRPr lang="en-US" b="1" dirty="0">
              <a:latin typeface="Girl Scout Text Medium" panose="02020003000000000000"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618" y="5901222"/>
            <a:ext cx="567381" cy="645339"/>
          </a:xfrm>
          <a:prstGeom prst="rect">
            <a:avLst/>
          </a:prstGeom>
        </p:spPr>
      </p:pic>
      <p:sp>
        <p:nvSpPr>
          <p:cNvPr id="11" name="TextBox 10"/>
          <p:cNvSpPr txBox="1"/>
          <p:nvPr/>
        </p:nvSpPr>
        <p:spPr>
          <a:xfrm>
            <a:off x="918668" y="1600200"/>
            <a:ext cx="3429000" cy="2308324"/>
          </a:xfrm>
          <a:prstGeom prst="rect">
            <a:avLst/>
          </a:prstGeom>
          <a:noFill/>
        </p:spPr>
        <p:txBody>
          <a:bodyPr wrap="square" rtlCol="0">
            <a:spAutoFit/>
          </a:bodyPr>
          <a:lstStyle/>
          <a:p>
            <a:r>
              <a:rPr lang="en-US" dirty="0" smtClean="0">
                <a:latin typeface="Girl Scout Text Medium" panose="02020003000000000000" pitchFamily="18" charset="0"/>
              </a:rPr>
              <a:t>GSUSA has secured partnerships with Walmart</a:t>
            </a:r>
          </a:p>
          <a:p>
            <a:endParaRPr lang="en-US" dirty="0">
              <a:latin typeface="Girl Scout Text Medium" panose="02020003000000000000" pitchFamily="18" charset="0"/>
            </a:endParaRPr>
          </a:p>
          <a:p>
            <a:r>
              <a:rPr lang="en-US" dirty="0" smtClean="0">
                <a:latin typeface="Girl Scout Text Medium" panose="02020003000000000000" pitchFamily="18" charset="0"/>
              </a:rPr>
              <a:t>GSWNY will continue to add booth locations in Smart Cookies, troops should check often to see what is available</a:t>
            </a:r>
          </a:p>
          <a:p>
            <a:endParaRPr lang="en-US" dirty="0">
              <a:latin typeface="Girl Scout Text Medium" panose="02020003000000000000" pitchFamily="18" charset="0"/>
            </a:endParaRPr>
          </a:p>
        </p:txBody>
      </p:sp>
      <p:sp>
        <p:nvSpPr>
          <p:cNvPr id="12" name="Rectangle 11"/>
          <p:cNvSpPr/>
          <p:nvPr/>
        </p:nvSpPr>
        <p:spPr>
          <a:xfrm>
            <a:off x="900001" y="3711063"/>
            <a:ext cx="4572000" cy="1477328"/>
          </a:xfrm>
          <a:prstGeom prst="rect">
            <a:avLst/>
          </a:prstGeom>
        </p:spPr>
        <p:txBody>
          <a:bodyPr>
            <a:spAutoFit/>
          </a:bodyPr>
          <a:lstStyle/>
          <a:p>
            <a:r>
              <a:rPr lang="en-US" dirty="0">
                <a:latin typeface="Girl Scout Text Medium" panose="02020003000000000000" pitchFamily="18" charset="0"/>
              </a:rPr>
              <a:t>Important reminder: Troops who reserve a booth spot and are unable to attend must cancel the </a:t>
            </a:r>
            <a:r>
              <a:rPr lang="en-US" dirty="0" smtClean="0">
                <a:latin typeface="Girl Scout Text Medium" panose="02020003000000000000" pitchFamily="18" charset="0"/>
              </a:rPr>
              <a:t>reservation </a:t>
            </a:r>
            <a:r>
              <a:rPr lang="en-US" dirty="0">
                <a:latin typeface="Girl Scout Text Medium" panose="02020003000000000000" pitchFamily="18" charset="0"/>
              </a:rPr>
              <a:t>in smart </a:t>
            </a:r>
            <a:r>
              <a:rPr lang="en-US" dirty="0" smtClean="0">
                <a:latin typeface="Girl Scout Text Medium" panose="02020003000000000000" pitchFamily="18" charset="0"/>
              </a:rPr>
              <a:t>cookies 24 hours prior to the date of the booth </a:t>
            </a:r>
            <a:endParaRPr lang="en-US" dirty="0">
              <a:latin typeface="Girl Scout Text Medium" panose="02020003000000000000" pitchFamily="18" charset="0"/>
            </a:endParaRPr>
          </a:p>
        </p:txBody>
      </p:sp>
      <p:sp>
        <p:nvSpPr>
          <p:cNvPr id="13" name="TextBox 12"/>
          <p:cNvSpPr txBox="1"/>
          <p:nvPr/>
        </p:nvSpPr>
        <p:spPr>
          <a:xfrm>
            <a:off x="1488999" y="5837430"/>
            <a:ext cx="5597601" cy="738664"/>
          </a:xfrm>
          <a:prstGeom prst="rect">
            <a:avLst/>
          </a:prstGeom>
          <a:noFill/>
        </p:spPr>
        <p:txBody>
          <a:bodyPr wrap="square" rtlCol="0">
            <a:spAutoFit/>
          </a:bodyPr>
          <a:lstStyle/>
          <a:p>
            <a:r>
              <a:rPr lang="en-US" sz="1400" b="1" dirty="0" smtClean="0">
                <a:latin typeface="Girl Scout Text Medium" panose="02020003000000000000" pitchFamily="18" charset="0"/>
              </a:rPr>
              <a:t>Promising Practice:  </a:t>
            </a:r>
            <a:r>
              <a:rPr lang="en-US" sz="1400" dirty="0" smtClean="0">
                <a:latin typeface="Girl Scout Text Medium" panose="02020003000000000000" pitchFamily="18" charset="0"/>
              </a:rPr>
              <a:t>Troops can secure their own booth locations beyond those secured by GSWNY. Making the ask is a great skill builder for girls.</a:t>
            </a:r>
            <a:endParaRPr lang="en-US" sz="1400" dirty="0">
              <a:latin typeface="Girl Scout Text Medium" panose="02020003000000000000" pitchFamily="18" charset="0"/>
            </a:endParaRPr>
          </a:p>
        </p:txBody>
      </p:sp>
    </p:spTree>
    <p:extLst>
      <p:ext uri="{BB962C8B-B14F-4D97-AF65-F5344CB8AC3E}">
        <p14:creationId xmlns:p14="http://schemas.microsoft.com/office/powerpoint/2010/main" val="724473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77000" y="191586"/>
            <a:ext cx="2441679" cy="1750428"/>
          </a:xfrm>
          <a:prstGeom prst="rect">
            <a:avLst/>
          </a:prstGeom>
        </p:spPr>
      </p:pic>
      <p:sp>
        <p:nvSpPr>
          <p:cNvPr id="4" name="Title 3"/>
          <p:cNvSpPr>
            <a:spLocks noGrp="1"/>
          </p:cNvSpPr>
          <p:nvPr>
            <p:ph type="title" idx="4294967295"/>
          </p:nvPr>
        </p:nvSpPr>
        <p:spPr>
          <a:xfrm>
            <a:off x="342900" y="533400"/>
            <a:ext cx="7886700" cy="1325563"/>
          </a:xfrm>
        </p:spPr>
        <p:txBody>
          <a:bodyPr/>
          <a:lstStyle/>
          <a:p>
            <a:r>
              <a:rPr lang="en-US" sz="2800" dirty="0" smtClean="0">
                <a:latin typeface="Girl Scout Text Medium" panose="02020003000000000000" pitchFamily="18" charset="0"/>
              </a:rPr>
              <a:t>Key Points</a:t>
            </a:r>
            <a:endParaRPr lang="en-US" sz="2800" dirty="0">
              <a:latin typeface="Girl Scout Text Medium" panose="02020003000000000000" pitchFamily="18" charset="0"/>
            </a:endParaRPr>
          </a:p>
        </p:txBody>
      </p:sp>
      <p:sp>
        <p:nvSpPr>
          <p:cNvPr id="5" name="Content Placeholder 4"/>
          <p:cNvSpPr>
            <a:spLocks noGrp="1"/>
          </p:cNvSpPr>
          <p:nvPr>
            <p:ph sz="quarter" idx="4294967295"/>
          </p:nvPr>
        </p:nvSpPr>
        <p:spPr>
          <a:xfrm>
            <a:off x="342900" y="1600200"/>
            <a:ext cx="8648700" cy="4800600"/>
          </a:xfrm>
        </p:spPr>
        <p:txBody>
          <a:bodyPr/>
          <a:lstStyle/>
          <a:p>
            <a:pPr marL="342900" indent="-342900"/>
            <a:r>
              <a:rPr lang="en-US" sz="2000" dirty="0">
                <a:latin typeface="Girl Scout Text Medium" panose="02020003000000000000" pitchFamily="18" charset="0"/>
              </a:rPr>
              <a:t>Direct Sales are more than traditional cookie booths. </a:t>
            </a:r>
            <a:r>
              <a:rPr lang="en-US" sz="2000" dirty="0" smtClean="0">
                <a:latin typeface="Girl Scout Text Medium" panose="02020003000000000000" pitchFamily="18" charset="0"/>
              </a:rPr>
              <a:t>Get </a:t>
            </a:r>
            <a:r>
              <a:rPr lang="en-US" sz="2000" dirty="0">
                <a:latin typeface="Girl Scout Text Medium" panose="02020003000000000000" pitchFamily="18" charset="0"/>
              </a:rPr>
              <a:t>creative!</a:t>
            </a:r>
          </a:p>
          <a:p>
            <a:pPr marL="342900" indent="-342900"/>
            <a:r>
              <a:rPr lang="en-US" sz="2000" dirty="0">
                <a:latin typeface="Girl Scout Text Medium" panose="02020003000000000000" pitchFamily="18" charset="0"/>
              </a:rPr>
              <a:t>Girls must be present with two registered adults to maintain booth safety and all etiquette guidelines followed</a:t>
            </a:r>
          </a:p>
          <a:p>
            <a:pPr marL="342900" indent="-342900"/>
            <a:r>
              <a:rPr lang="en-US" sz="2000" dirty="0" smtClean="0">
                <a:latin typeface="Girl Scout Text Medium" panose="02020003000000000000" pitchFamily="18" charset="0"/>
              </a:rPr>
              <a:t>Booth </a:t>
            </a:r>
            <a:r>
              <a:rPr lang="en-US" sz="2000" dirty="0">
                <a:latin typeface="Girl Scout Text Medium" panose="02020003000000000000" pitchFamily="18" charset="0"/>
              </a:rPr>
              <a:t>Lottery Dates:</a:t>
            </a:r>
          </a:p>
          <a:p>
            <a:pPr marL="800100" lvl="1"/>
            <a:r>
              <a:rPr lang="en-US" sz="2000" dirty="0">
                <a:latin typeface="Girl Scout Text Medium" panose="02020003000000000000" pitchFamily="18" charset="0"/>
              </a:rPr>
              <a:t>Opens Jan. </a:t>
            </a:r>
            <a:r>
              <a:rPr lang="en-US" sz="2000" dirty="0" smtClean="0">
                <a:latin typeface="Girl Scout Text Medium" panose="02020003000000000000" pitchFamily="18" charset="0"/>
              </a:rPr>
              <a:t>14</a:t>
            </a:r>
            <a:endParaRPr lang="en-US" sz="2000" dirty="0">
              <a:latin typeface="Girl Scout Text Medium" panose="02020003000000000000" pitchFamily="18" charset="0"/>
            </a:endParaRPr>
          </a:p>
          <a:p>
            <a:pPr marL="800100" lvl="1"/>
            <a:r>
              <a:rPr lang="en-US" sz="2000" dirty="0">
                <a:latin typeface="Girl Scout Text Medium" panose="02020003000000000000" pitchFamily="18" charset="0"/>
              </a:rPr>
              <a:t>Lottery </a:t>
            </a:r>
            <a:r>
              <a:rPr lang="en-US" sz="2000" dirty="0" smtClean="0">
                <a:latin typeface="Girl Scout Text Medium" panose="02020003000000000000" pitchFamily="18" charset="0"/>
              </a:rPr>
              <a:t>winners notified Feb 4</a:t>
            </a:r>
            <a:endParaRPr lang="en-US" sz="2000" dirty="0">
              <a:latin typeface="Girl Scout Text Medium" panose="02020003000000000000" pitchFamily="18" charset="0"/>
            </a:endParaRPr>
          </a:p>
          <a:p>
            <a:pPr marL="800100" lvl="1"/>
            <a:r>
              <a:rPr lang="en-US" sz="2000" dirty="0">
                <a:latin typeface="Girl Scout Text Medium" panose="02020003000000000000" pitchFamily="18" charset="0"/>
              </a:rPr>
              <a:t>FCFS for 1 additional booth per troop </a:t>
            </a:r>
            <a:r>
              <a:rPr lang="en-US" sz="2000" dirty="0" smtClean="0">
                <a:latin typeface="Girl Scout Text Medium" panose="02020003000000000000" pitchFamily="18" charset="0"/>
              </a:rPr>
              <a:t>Feb 5</a:t>
            </a:r>
            <a:endParaRPr lang="en-US" sz="2000" dirty="0">
              <a:latin typeface="Girl Scout Text Medium" panose="02020003000000000000" pitchFamily="18" charset="0"/>
            </a:endParaRPr>
          </a:p>
          <a:p>
            <a:pPr marL="800100" lvl="1"/>
            <a:r>
              <a:rPr lang="en-US" sz="2000" dirty="0">
                <a:latin typeface="Girl Scout Text Medium" panose="02020003000000000000" pitchFamily="18" charset="0"/>
              </a:rPr>
              <a:t>Unlimited FCFS – Feb </a:t>
            </a:r>
            <a:r>
              <a:rPr lang="en-US" sz="2000" dirty="0" smtClean="0">
                <a:latin typeface="Girl Scout Text Medium" panose="02020003000000000000" pitchFamily="18" charset="0"/>
              </a:rPr>
              <a:t>6</a:t>
            </a:r>
            <a:endParaRPr lang="en-US" sz="2000" b="1" dirty="0">
              <a:latin typeface="Girl Scout Text Medium" panose="02020003000000000000" pitchFamily="18" charset="0"/>
            </a:endParaRPr>
          </a:p>
          <a:p>
            <a:pPr marL="342900" indent="-342900"/>
            <a:r>
              <a:rPr lang="en-US" sz="2000" dirty="0">
                <a:latin typeface="Girl Scout Text Medium" panose="02020003000000000000" pitchFamily="18" charset="0"/>
              </a:rPr>
              <a:t>T</a:t>
            </a:r>
            <a:r>
              <a:rPr lang="en-US" sz="2000" dirty="0" smtClean="0">
                <a:latin typeface="Girl Scout Text Medium" panose="02020003000000000000" pitchFamily="18" charset="0"/>
              </a:rPr>
              <a:t>roops release </a:t>
            </a:r>
            <a:r>
              <a:rPr lang="en-US" sz="2000" dirty="0">
                <a:latin typeface="Girl Scout Text Medium" panose="02020003000000000000" pitchFamily="18" charset="0"/>
              </a:rPr>
              <a:t>booths </a:t>
            </a:r>
            <a:r>
              <a:rPr lang="en-US" sz="2000" dirty="0" smtClean="0">
                <a:latin typeface="Girl Scout Text Medium" panose="02020003000000000000" pitchFamily="18" charset="0"/>
              </a:rPr>
              <a:t>24 hours in advance if </a:t>
            </a:r>
            <a:r>
              <a:rPr lang="en-US" sz="2000" dirty="0">
                <a:latin typeface="Girl Scout Text Medium" panose="02020003000000000000" pitchFamily="18" charset="0"/>
              </a:rPr>
              <a:t>they are unable to attend.  </a:t>
            </a:r>
          </a:p>
          <a:p>
            <a:endParaRPr lang="en-US" dirty="0"/>
          </a:p>
        </p:txBody>
      </p:sp>
      <p:pic>
        <p:nvPicPr>
          <p:cNvPr id="6" name="Picture 5"/>
          <p:cNvPicPr>
            <a:picLocks noChangeAspect="1"/>
          </p:cNvPicPr>
          <p:nvPr/>
        </p:nvPicPr>
        <p:blipFill>
          <a:blip r:embed="rId3"/>
          <a:stretch>
            <a:fillRect/>
          </a:stretch>
        </p:blipFill>
        <p:spPr>
          <a:xfrm>
            <a:off x="3657600" y="5501442"/>
            <a:ext cx="2743438" cy="1213209"/>
          </a:xfrm>
          <a:prstGeom prst="rect">
            <a:avLst/>
          </a:prstGeom>
        </p:spPr>
      </p:pic>
      <p:pic>
        <p:nvPicPr>
          <p:cNvPr id="3" name="Picture 2"/>
          <p:cNvPicPr>
            <a:picLocks noChangeAspect="1"/>
          </p:cNvPicPr>
          <p:nvPr/>
        </p:nvPicPr>
        <p:blipFill>
          <a:blip r:embed="rId4"/>
          <a:stretch>
            <a:fillRect/>
          </a:stretch>
        </p:blipFill>
        <p:spPr>
          <a:xfrm rot="340033">
            <a:off x="2042020" y="4219440"/>
            <a:ext cx="3231160" cy="2377646"/>
          </a:xfrm>
          <a:prstGeom prst="rect">
            <a:avLst/>
          </a:prstGeom>
        </p:spPr>
      </p:pic>
    </p:spTree>
    <p:extLst>
      <p:ext uri="{BB962C8B-B14F-4D97-AF65-F5344CB8AC3E}">
        <p14:creationId xmlns:p14="http://schemas.microsoft.com/office/powerpoint/2010/main" val="4157210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4" y="2057400"/>
            <a:ext cx="3669832" cy="2743200"/>
          </a:xfrm>
          <a:prstGeom prst="rect">
            <a:avLst/>
          </a:prstGeom>
        </p:spPr>
      </p:pic>
      <p:sp>
        <p:nvSpPr>
          <p:cNvPr id="8" name="Rectangle 7"/>
          <p:cNvSpPr/>
          <p:nvPr/>
        </p:nvSpPr>
        <p:spPr>
          <a:xfrm>
            <a:off x="1219200" y="2971800"/>
            <a:ext cx="2133600" cy="400110"/>
          </a:xfrm>
          <a:prstGeom prst="rect">
            <a:avLst/>
          </a:prstGeom>
        </p:spPr>
        <p:txBody>
          <a:bodyPr wrap="square">
            <a:spAutoFit/>
          </a:bodyPr>
          <a:lstStyle/>
          <a:p>
            <a:pPr algn="ctr"/>
            <a:r>
              <a:rPr lang="en-US" sz="2000" dirty="0" smtClean="0">
                <a:latin typeface="Georgia" panose="02040502050405020303" pitchFamily="18" charset="0"/>
              </a:rPr>
              <a:t>What’s</a:t>
            </a:r>
            <a:r>
              <a:rPr lang="en-US" sz="2000" dirty="0" smtClean="0">
                <a:latin typeface="Franklin Gothic Book" panose="020B0503020102020204" pitchFamily="34" charset="0"/>
              </a:rPr>
              <a:t> Next?</a:t>
            </a:r>
            <a:endParaRPr lang="en-US" sz="2000" dirty="0"/>
          </a:p>
        </p:txBody>
      </p:sp>
    </p:spTree>
    <p:extLst>
      <p:ext uri="{BB962C8B-B14F-4D97-AF65-F5344CB8AC3E}">
        <p14:creationId xmlns:p14="http://schemas.microsoft.com/office/powerpoint/2010/main" val="13481456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Build your cookie team!</a:t>
            </a:r>
            <a:endParaRPr lang="en-US" dirty="0">
              <a:latin typeface="Georgia" panose="02040502050405020303" pitchFamily="18" charset="0"/>
            </a:endParaRP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4289250093"/>
              </p:ext>
            </p:extLst>
          </p:nvPr>
        </p:nvGraphicFramePr>
        <p:xfrm>
          <a:off x="457200" y="1524000"/>
          <a:ext cx="8229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57200" y="365126"/>
            <a:ext cx="1066800" cy="244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5617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34000" y="879525"/>
            <a:ext cx="3657600" cy="5309107"/>
          </a:xfrm>
          <a:prstGeom prst="rect">
            <a:avLst/>
          </a:prstGeom>
        </p:spPr>
      </p:pic>
      <p:sp>
        <p:nvSpPr>
          <p:cNvPr id="2" name="Title 1"/>
          <p:cNvSpPr>
            <a:spLocks noGrp="1"/>
          </p:cNvSpPr>
          <p:nvPr>
            <p:ph type="title"/>
          </p:nvPr>
        </p:nvSpPr>
        <p:spPr>
          <a:xfrm>
            <a:off x="1295400" y="797685"/>
            <a:ext cx="4911577" cy="514400"/>
          </a:xfrm>
        </p:spPr>
        <p:txBody>
          <a:bodyPr/>
          <a:lstStyle/>
          <a:p>
            <a:r>
              <a:rPr lang="en-US" dirty="0" smtClean="0">
                <a:latin typeface="Palatino Linotype" panose="02040502050505030304" pitchFamily="18" charset="0"/>
              </a:rPr>
              <a:t>Next </a:t>
            </a:r>
            <a:r>
              <a:rPr lang="en-US" dirty="0" smtClean="0">
                <a:latin typeface="Georgia" panose="02040502050405020303" pitchFamily="18" charset="0"/>
              </a:rPr>
              <a:t>Steps</a:t>
            </a:r>
            <a:r>
              <a:rPr lang="en-US" dirty="0" smtClean="0">
                <a:latin typeface="Palatino Linotype" panose="02040502050505030304" pitchFamily="18" charset="0"/>
              </a:rPr>
              <a:t>…</a:t>
            </a:r>
            <a:endParaRPr lang="en-US" dirty="0">
              <a:latin typeface="Palatino Linotype" panose="02040502050505030304" pitchFamily="18" charset="0"/>
            </a:endParaRPr>
          </a:p>
        </p:txBody>
      </p:sp>
      <p:sp>
        <p:nvSpPr>
          <p:cNvPr id="3" name="Content Placeholder 2"/>
          <p:cNvSpPr>
            <a:spLocks noGrp="1"/>
          </p:cNvSpPr>
          <p:nvPr>
            <p:ph sz="quarter" idx="4294967295"/>
          </p:nvPr>
        </p:nvSpPr>
        <p:spPr>
          <a:xfrm>
            <a:off x="5355077" y="1313718"/>
            <a:ext cx="3451373" cy="4191000"/>
          </a:xfrm>
        </p:spPr>
        <p:txBody>
          <a:bodyPr>
            <a:normAutofit fontScale="85000" lnSpcReduction="20000"/>
          </a:bodyPr>
          <a:lstStyle/>
          <a:p>
            <a:pPr>
              <a:lnSpc>
                <a:spcPct val="120000"/>
              </a:lnSpc>
              <a:spcBef>
                <a:spcPts val="600"/>
              </a:spcBef>
            </a:pPr>
            <a:r>
              <a:rPr lang="en-US" dirty="0" smtClean="0">
                <a:latin typeface="Palatino Linotype" panose="02040502050505030304" pitchFamily="18" charset="0"/>
              </a:rPr>
              <a:t>Collect signed permission forms for each girl before distributing cookie materials</a:t>
            </a:r>
            <a:endParaRPr lang="en-US" dirty="0">
              <a:latin typeface="Palatino Linotype" panose="02040502050505030304" pitchFamily="18" charset="0"/>
            </a:endParaRPr>
          </a:p>
          <a:p>
            <a:pPr>
              <a:lnSpc>
                <a:spcPct val="120000"/>
              </a:lnSpc>
              <a:spcBef>
                <a:spcPts val="600"/>
              </a:spcBef>
            </a:pPr>
            <a:r>
              <a:rPr lang="en-US" dirty="0" smtClean="0">
                <a:latin typeface="Palatino Linotype" panose="02040502050505030304" pitchFamily="18" charset="0"/>
              </a:rPr>
              <a:t>Plan the Cookie Program with your Cookie Team</a:t>
            </a:r>
          </a:p>
          <a:p>
            <a:pPr>
              <a:lnSpc>
                <a:spcPct val="120000"/>
              </a:lnSpc>
              <a:spcBef>
                <a:spcPts val="600"/>
              </a:spcBef>
            </a:pPr>
            <a:r>
              <a:rPr lang="en-US" dirty="0" smtClean="0">
                <a:latin typeface="Palatino Linotype" panose="02040502050505030304" pitchFamily="18" charset="0"/>
              </a:rPr>
              <a:t>Set troop goals</a:t>
            </a:r>
          </a:p>
          <a:p>
            <a:pPr>
              <a:lnSpc>
                <a:spcPct val="120000"/>
              </a:lnSpc>
              <a:spcBef>
                <a:spcPts val="600"/>
              </a:spcBef>
            </a:pPr>
            <a:r>
              <a:rPr lang="en-US" dirty="0" smtClean="0">
                <a:latin typeface="Palatino Linotype" panose="02040502050505030304" pitchFamily="18" charset="0"/>
              </a:rPr>
              <a:t>Schedule family cookie training </a:t>
            </a:r>
          </a:p>
          <a:p>
            <a:pPr>
              <a:lnSpc>
                <a:spcPct val="120000"/>
              </a:lnSpc>
              <a:spcBef>
                <a:spcPts val="600"/>
              </a:spcBef>
            </a:pPr>
            <a:r>
              <a:rPr lang="en-US" dirty="0" smtClean="0">
                <a:latin typeface="Palatino Linotype" panose="02040502050505030304" pitchFamily="18" charset="0"/>
              </a:rPr>
              <a:t>Distribute Materials</a:t>
            </a:r>
          </a:p>
          <a:p>
            <a:pPr>
              <a:lnSpc>
                <a:spcPct val="120000"/>
              </a:lnSpc>
              <a:spcBef>
                <a:spcPts val="600"/>
              </a:spcBef>
            </a:pPr>
            <a:r>
              <a:rPr lang="en-US" dirty="0" smtClean="0">
                <a:latin typeface="Palatino Linotype" panose="02040502050505030304" pitchFamily="18" charset="0"/>
              </a:rPr>
              <a:t>Review girls in Smart Cookies</a:t>
            </a:r>
          </a:p>
          <a:p>
            <a:pPr>
              <a:lnSpc>
                <a:spcPct val="120000"/>
              </a:lnSpc>
              <a:spcBef>
                <a:spcPts val="600"/>
              </a:spcBef>
            </a:pPr>
            <a:r>
              <a:rPr lang="en-US" dirty="0" smtClean="0">
                <a:latin typeface="Palatino Linotype" panose="02040502050505030304" pitchFamily="18" charset="0"/>
              </a:rPr>
              <a:t>Review Safety Check Points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46" y="1828800"/>
            <a:ext cx="4741254" cy="3160836"/>
          </a:xfrm>
          <a:prstGeom prst="rect">
            <a:avLst/>
          </a:prstGeom>
        </p:spPr>
      </p:pic>
    </p:spTree>
    <p:extLst>
      <p:ext uri="{BB962C8B-B14F-4D97-AF65-F5344CB8AC3E}">
        <p14:creationId xmlns:p14="http://schemas.microsoft.com/office/powerpoint/2010/main" val="8980413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Girl Scout Text Medium"/>
              </a:rPr>
              <a:t>Helpful Resources for Troops and Families</a:t>
            </a:r>
            <a:endParaRPr lang="en-US" dirty="0">
              <a:latin typeface="Girl Scout Text Medium"/>
            </a:endParaRPr>
          </a:p>
        </p:txBody>
      </p:sp>
      <p:sp>
        <p:nvSpPr>
          <p:cNvPr id="3" name="Content Placeholder 2"/>
          <p:cNvSpPr>
            <a:spLocks noGrp="1"/>
          </p:cNvSpPr>
          <p:nvPr>
            <p:ph sz="quarter" idx="4294967295"/>
          </p:nvPr>
        </p:nvSpPr>
        <p:spPr>
          <a:xfrm>
            <a:off x="381000" y="1905000"/>
            <a:ext cx="8651875" cy="2895600"/>
          </a:xfrm>
        </p:spPr>
        <p:txBody>
          <a:bodyPr>
            <a:normAutofit/>
          </a:bodyPr>
          <a:lstStyle/>
          <a:p>
            <a:pPr>
              <a:buFont typeface="Wingdings" panose="05000000000000000000" pitchFamily="2" charset="2"/>
              <a:buChar char="q"/>
            </a:pPr>
            <a:r>
              <a:rPr lang="en-US" sz="2800" dirty="0" smtClean="0">
                <a:latin typeface="Girl Scout Text Medium"/>
              </a:rPr>
              <a:t>Parent/ Guardian Permission </a:t>
            </a:r>
          </a:p>
          <a:p>
            <a:pPr>
              <a:buFont typeface="Wingdings" panose="05000000000000000000" pitchFamily="2" charset="2"/>
              <a:buChar char="q"/>
            </a:pPr>
            <a:r>
              <a:rPr lang="en-US" sz="2800" dirty="0" smtClean="0">
                <a:latin typeface="Girl Scout Text Medium"/>
              </a:rPr>
              <a:t>Troop Volunteer Agreement</a:t>
            </a:r>
          </a:p>
          <a:p>
            <a:pPr>
              <a:buFont typeface="Wingdings" panose="05000000000000000000" pitchFamily="2" charset="2"/>
              <a:buChar char="q"/>
            </a:pPr>
            <a:r>
              <a:rPr lang="en-US" sz="2800" dirty="0" smtClean="0">
                <a:latin typeface="Girl Scout Text Medium"/>
              </a:rPr>
              <a:t>Older Girl Reward Waiver</a:t>
            </a:r>
          </a:p>
          <a:p>
            <a:pPr>
              <a:buFont typeface="Wingdings" panose="05000000000000000000" pitchFamily="2" charset="2"/>
              <a:buChar char="q"/>
            </a:pPr>
            <a:r>
              <a:rPr lang="en-US" sz="2800" dirty="0" smtClean="0">
                <a:latin typeface="Girl Scout Text Medium"/>
              </a:rPr>
              <a:t>Online Safety Pledge</a:t>
            </a:r>
          </a:p>
          <a:p>
            <a:pPr>
              <a:buFont typeface="Wingdings" panose="05000000000000000000" pitchFamily="2" charset="2"/>
              <a:buChar char="q"/>
            </a:pPr>
            <a:r>
              <a:rPr lang="en-US" sz="2800" dirty="0" smtClean="0">
                <a:latin typeface="Girl Scout Text Medium"/>
              </a:rPr>
              <a:t>Online Activity Check Points</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7235" y="1690724"/>
            <a:ext cx="2804808" cy="336913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2561"/>
          <a:stretch/>
        </p:blipFill>
        <p:spPr>
          <a:xfrm>
            <a:off x="0" y="5638800"/>
            <a:ext cx="9144000" cy="1211179"/>
          </a:xfrm>
          <a:prstGeom prst="rect">
            <a:avLst/>
          </a:prstGeom>
        </p:spPr>
      </p:pic>
    </p:spTree>
    <p:extLst>
      <p:ext uri="{BB962C8B-B14F-4D97-AF65-F5344CB8AC3E}">
        <p14:creationId xmlns:p14="http://schemas.microsoft.com/office/powerpoint/2010/main" val="4790350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Georgia" panose="02040502050405020303" pitchFamily="18" charset="0"/>
              </a:rPr>
              <a:t>Volunteer</a:t>
            </a:r>
            <a:r>
              <a:rPr lang="en-US" dirty="0" smtClean="0">
                <a:latin typeface="Franklin Gothic Demi" panose="020B0703020102020204" pitchFamily="34" charset="0"/>
              </a:rPr>
              <a:t> Program Resources Continued </a:t>
            </a:r>
            <a:endParaRPr lang="en-US" dirty="0">
              <a:latin typeface="Franklin Gothic Demi" panose="020B07030201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85096351"/>
              </p:ext>
            </p:extLst>
          </p:nvPr>
        </p:nvGraphicFramePr>
        <p:xfrm>
          <a:off x="809624" y="1219200"/>
          <a:ext cx="8105775" cy="4831661"/>
        </p:xfrm>
        <a:graphic>
          <a:graphicData uri="http://schemas.openxmlformats.org/drawingml/2006/table">
            <a:tbl>
              <a:tblPr firstRow="1" bandRow="1">
                <a:tableStyleId>{5C22544A-7EE6-4342-B048-85BDC9FD1C3A}</a:tableStyleId>
              </a:tblPr>
              <a:tblGrid>
                <a:gridCol w="4884249">
                  <a:extLst>
                    <a:ext uri="{9D8B030D-6E8A-4147-A177-3AD203B41FA5}">
                      <a16:colId xmlns:a16="http://schemas.microsoft.com/office/drawing/2014/main" val="2331532283"/>
                    </a:ext>
                  </a:extLst>
                </a:gridCol>
                <a:gridCol w="3221526">
                  <a:extLst>
                    <a:ext uri="{9D8B030D-6E8A-4147-A177-3AD203B41FA5}">
                      <a16:colId xmlns:a16="http://schemas.microsoft.com/office/drawing/2014/main" val="957899682"/>
                    </a:ext>
                  </a:extLst>
                </a:gridCol>
              </a:tblGrid>
              <a:tr h="486433">
                <a:tc>
                  <a:txBody>
                    <a:bodyPr/>
                    <a:lstStyle/>
                    <a:p>
                      <a:r>
                        <a:rPr lang="en-US" dirty="0" smtClean="0">
                          <a:latin typeface="Georgia" panose="02040502050405020303" pitchFamily="18" charset="0"/>
                        </a:rPr>
                        <a:t>Resource Location</a:t>
                      </a:r>
                      <a:endParaRPr lang="en-US" dirty="0">
                        <a:latin typeface="Georgia" panose="02040502050405020303" pitchFamily="18" charset="0"/>
                      </a:endParaRPr>
                    </a:p>
                  </a:txBody>
                  <a:tcPr>
                    <a:solidFill>
                      <a:srgbClr val="00B0F0"/>
                    </a:solidFill>
                  </a:tcPr>
                </a:tc>
                <a:tc>
                  <a:txBody>
                    <a:bodyPr/>
                    <a:lstStyle/>
                    <a:p>
                      <a:r>
                        <a:rPr lang="en-US" dirty="0" smtClean="0">
                          <a:latin typeface="Georgia" panose="02040502050405020303" pitchFamily="18" charset="0"/>
                        </a:rPr>
                        <a:t>What Can I Find</a:t>
                      </a:r>
                      <a:r>
                        <a:rPr lang="en-US" baseline="0" dirty="0" smtClean="0">
                          <a:latin typeface="Georgia" panose="02040502050405020303" pitchFamily="18" charset="0"/>
                        </a:rPr>
                        <a:t> There?</a:t>
                      </a:r>
                      <a:endParaRPr lang="en-US" dirty="0">
                        <a:latin typeface="Georgia" panose="02040502050405020303" pitchFamily="18" charset="0"/>
                      </a:endParaRPr>
                    </a:p>
                  </a:txBody>
                  <a:tcPr>
                    <a:solidFill>
                      <a:srgbClr val="00B0F0"/>
                    </a:solidFill>
                  </a:tcPr>
                </a:tc>
                <a:extLst>
                  <a:ext uri="{0D108BD9-81ED-4DB2-BD59-A6C34878D82A}">
                    <a16:rowId xmlns:a16="http://schemas.microsoft.com/office/drawing/2014/main" val="1001041137"/>
                  </a:ext>
                </a:extLst>
              </a:tr>
              <a:tr h="13593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u="none" strike="noStrike" dirty="0" smtClean="0">
                          <a:solidFill>
                            <a:schemeClr val="tx1"/>
                          </a:solidFill>
                          <a:effectLst/>
                          <a:latin typeface="Georgia" panose="02040502050405020303" pitchFamily="18" charset="0"/>
                          <a:hlinkClick r:id="rId3"/>
                        </a:rPr>
                        <a:t>ABC Bakers Facebook page</a:t>
                      </a:r>
                      <a:endParaRPr lang="en-US" sz="1600" u="none" strike="noStrike" dirty="0" smtClean="0">
                        <a:solidFill>
                          <a:schemeClr val="tx1"/>
                        </a:solidFill>
                        <a:effectLst/>
                        <a:latin typeface="Georgia" panose="02040502050405020303"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b="0" i="0" u="none" strike="noStrike" dirty="0" smtClean="0">
                        <a:solidFill>
                          <a:schemeClr val="tx1"/>
                        </a:solidFill>
                        <a:effectLst/>
                        <a:latin typeface="Georgia" panose="02040502050405020303" pitchFamily="18" charset="0"/>
                        <a:hlinkClick r:id=""/>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u="none" strike="noStrike" dirty="0" smtClean="0">
                          <a:solidFill>
                            <a:schemeClr val="tx1"/>
                          </a:solidFill>
                          <a:effectLst/>
                          <a:latin typeface="Georgia" panose="02040502050405020303" pitchFamily="18" charset="0"/>
                          <a:hlinkClick r:id=""/>
                        </a:rPr>
                        <a:t>Lemonades Facebook page</a:t>
                      </a:r>
                      <a:endParaRPr lang="en-US" sz="1600" b="0" i="0" u="none" strike="noStrike" dirty="0" smtClean="0">
                        <a:solidFill>
                          <a:schemeClr val="tx1"/>
                        </a:solidFill>
                        <a:effectLst/>
                        <a:latin typeface="Georgia" panose="02040502050405020303"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600" b="0" i="0" u="none" strike="noStrike" dirty="0" smtClean="0">
                        <a:solidFill>
                          <a:schemeClr val="tx1"/>
                        </a:solidFill>
                        <a:effectLst/>
                        <a:latin typeface="Georgia" panose="02040502050405020303" pitchFamily="18" charset="0"/>
                      </a:endParaRPr>
                    </a:p>
                    <a:p>
                      <a:endParaRPr lang="en-US" sz="1600" dirty="0">
                        <a:solidFill>
                          <a:schemeClr val="tx1"/>
                        </a:solidFill>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tc>
                  <a:txBody>
                    <a:bodyPr/>
                    <a:lstStyle/>
                    <a:p>
                      <a:r>
                        <a:rPr lang="en-US" sz="1600" dirty="0" smtClean="0">
                          <a:latin typeface="Georgia" panose="02040502050405020303" pitchFamily="18" charset="0"/>
                        </a:rPr>
                        <a:t>Baker</a:t>
                      </a:r>
                      <a:r>
                        <a:rPr lang="en-US" sz="1600" baseline="0" dirty="0" smtClean="0">
                          <a:latin typeface="Georgia" panose="02040502050405020303" pitchFamily="18" charset="0"/>
                        </a:rPr>
                        <a:t> and Lemonade Facebook pages</a:t>
                      </a:r>
                      <a:endParaRPr lang="en-US" sz="1600" dirty="0">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extLst>
                  <a:ext uri="{0D108BD9-81ED-4DB2-BD59-A6C34878D82A}">
                    <a16:rowId xmlns:a16="http://schemas.microsoft.com/office/drawing/2014/main" val="349801821"/>
                  </a:ext>
                </a:extLst>
              </a:tr>
              <a:tr h="959540">
                <a:tc>
                  <a:txBody>
                    <a:bodyPr/>
                    <a:lstStyle/>
                    <a:p>
                      <a:r>
                        <a:rPr lang="en-US" sz="1600" dirty="0" smtClean="0">
                          <a:solidFill>
                            <a:schemeClr val="tx1"/>
                          </a:solidFill>
                          <a:latin typeface="Georgia" panose="02040502050405020303" pitchFamily="18" charset="0"/>
                          <a:hlinkClick r:id="rId4"/>
                        </a:rPr>
                        <a:t>www.abcsmartcookies.com/cookies</a:t>
                      </a:r>
                      <a:endParaRPr lang="en-US" sz="1600" dirty="0" smtClean="0">
                        <a:solidFill>
                          <a:schemeClr val="tx1"/>
                        </a:solidFill>
                        <a:latin typeface="Georgia" panose="02040502050405020303" pitchFamily="18" charset="0"/>
                      </a:endParaRPr>
                    </a:p>
                    <a:p>
                      <a:endParaRPr lang="en-US" sz="1600" dirty="0">
                        <a:solidFill>
                          <a:schemeClr val="tx1"/>
                        </a:solidFill>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smtClean="0">
                          <a:latin typeface="Georgia" panose="02040502050405020303" pitchFamily="18" charset="0"/>
                        </a:rPr>
                        <a:t>Cookie</a:t>
                      </a:r>
                      <a:r>
                        <a:rPr lang="en-US" sz="1600" baseline="0" dirty="0" smtClean="0">
                          <a:latin typeface="Georgia" panose="02040502050405020303" pitchFamily="18" charset="0"/>
                        </a:rPr>
                        <a:t> variety details, nutritional information</a:t>
                      </a:r>
                      <a:endParaRPr lang="en-US" sz="1600" dirty="0" smtClean="0">
                        <a:latin typeface="Georgia" panose="02040502050405020303" pitchFamily="18" charset="0"/>
                      </a:endParaRPr>
                    </a:p>
                    <a:p>
                      <a:endParaRPr lang="en-US" sz="1600" dirty="0">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extLst>
                  <a:ext uri="{0D108BD9-81ED-4DB2-BD59-A6C34878D82A}">
                    <a16:rowId xmlns:a16="http://schemas.microsoft.com/office/drawing/2014/main" val="604562227"/>
                  </a:ext>
                </a:extLst>
              </a:tr>
              <a:tr h="959540">
                <a:tc>
                  <a:txBody>
                    <a:bodyPr/>
                    <a:lstStyle/>
                    <a:p>
                      <a:r>
                        <a:rPr lang="en-US" sz="1600" dirty="0" smtClean="0">
                          <a:solidFill>
                            <a:schemeClr val="tx1"/>
                          </a:solidFill>
                          <a:latin typeface="Georgia" panose="02040502050405020303" pitchFamily="18" charset="0"/>
                          <a:hlinkClick r:id="rId5"/>
                        </a:rPr>
                        <a:t>https://www.youtube.com/user/ABCCouncils</a:t>
                      </a:r>
                      <a:endParaRPr lang="en-US" sz="1600" dirty="0" smtClean="0">
                        <a:solidFill>
                          <a:schemeClr val="tx1"/>
                        </a:solidFill>
                        <a:latin typeface="Georgia" panose="02040502050405020303" pitchFamily="18" charset="0"/>
                      </a:endParaRPr>
                    </a:p>
                    <a:p>
                      <a:endParaRPr lang="en-US" sz="1600" dirty="0">
                        <a:solidFill>
                          <a:schemeClr val="tx1"/>
                        </a:solidFill>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tc>
                  <a:txBody>
                    <a:bodyPr/>
                    <a:lstStyle/>
                    <a:p>
                      <a:r>
                        <a:rPr lang="en-US" sz="1600" dirty="0" smtClean="0">
                          <a:latin typeface="Georgia" panose="02040502050405020303" pitchFamily="18" charset="0"/>
                        </a:rPr>
                        <a:t>ABC</a:t>
                      </a:r>
                      <a:r>
                        <a:rPr lang="en-US" sz="1600" baseline="0" dirty="0" smtClean="0">
                          <a:latin typeface="Georgia" panose="02040502050405020303" pitchFamily="18" charset="0"/>
                        </a:rPr>
                        <a:t> Smart Cookies technology </a:t>
                      </a:r>
                      <a:r>
                        <a:rPr lang="en-US" sz="1600" dirty="0" smtClean="0">
                          <a:latin typeface="Georgia" panose="02040502050405020303" pitchFamily="18" charset="0"/>
                        </a:rPr>
                        <a:t>Training</a:t>
                      </a:r>
                      <a:r>
                        <a:rPr lang="en-US" sz="1600" baseline="0" dirty="0" smtClean="0">
                          <a:latin typeface="Georgia" panose="02040502050405020303" pitchFamily="18" charset="0"/>
                        </a:rPr>
                        <a:t> videos for Volunteers, Girls and Caregivers and safe selling tips</a:t>
                      </a:r>
                      <a:endParaRPr lang="en-US" sz="1600" dirty="0">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extLst>
                  <a:ext uri="{0D108BD9-81ED-4DB2-BD59-A6C34878D82A}">
                    <a16:rowId xmlns:a16="http://schemas.microsoft.com/office/drawing/2014/main" val="3355795808"/>
                  </a:ext>
                </a:extLst>
              </a:tr>
              <a:tr h="959540">
                <a:tc>
                  <a:txBody>
                    <a:bodyPr/>
                    <a:lstStyle/>
                    <a:p>
                      <a:r>
                        <a:rPr lang="en-US" sz="1600" dirty="0" smtClean="0">
                          <a:solidFill>
                            <a:schemeClr val="tx1"/>
                          </a:solidFill>
                          <a:latin typeface="Georgia" panose="02040502050405020303" pitchFamily="18" charset="0"/>
                          <a:hlinkClick r:id="rId6"/>
                        </a:rPr>
                        <a:t>https://abcsmartcookies.com/resources/</a:t>
                      </a:r>
                      <a:endParaRPr lang="en-US" sz="1600" dirty="0" smtClean="0">
                        <a:solidFill>
                          <a:schemeClr val="tx1"/>
                        </a:solidFill>
                        <a:latin typeface="Georgia" panose="02040502050405020303" pitchFamily="18" charset="0"/>
                      </a:endParaRPr>
                    </a:p>
                    <a:p>
                      <a:endParaRPr lang="en-US" sz="1600" dirty="0">
                        <a:solidFill>
                          <a:schemeClr val="tx1"/>
                        </a:solidFill>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tc>
                  <a:txBody>
                    <a:bodyPr/>
                    <a:lstStyle/>
                    <a:p>
                      <a:r>
                        <a:rPr lang="en-US" sz="1600" dirty="0" smtClean="0">
                          <a:latin typeface="Georgia" panose="02040502050405020303" pitchFamily="18" charset="0"/>
                        </a:rPr>
                        <a:t>Rally Guide, Allergen Flyer,</a:t>
                      </a:r>
                      <a:r>
                        <a:rPr lang="en-US" sz="1600" baseline="0" dirty="0" smtClean="0">
                          <a:latin typeface="Georgia" panose="02040502050405020303" pitchFamily="18" charset="0"/>
                        </a:rPr>
                        <a:t> Troop Goal Poster, Cookie Calculator, standard forms</a:t>
                      </a:r>
                      <a:endParaRPr lang="en-US" sz="1600" dirty="0">
                        <a:latin typeface="Georgia" panose="02040502050405020303" pitchFamily="18" charset="0"/>
                      </a:endParaRPr>
                    </a:p>
                  </a:txBody>
                  <a:tcPr>
                    <a:gradFill>
                      <a:gsLst>
                        <a:gs pos="0">
                          <a:schemeClr val="tx2"/>
                        </a:gs>
                        <a:gs pos="100000">
                          <a:schemeClr val="accent1">
                            <a:lumMod val="30000"/>
                            <a:lumOff val="70000"/>
                          </a:schemeClr>
                        </a:gs>
                      </a:gsLst>
                      <a:lin ang="5400000" scaled="1"/>
                    </a:gradFill>
                  </a:tcPr>
                </a:tc>
                <a:extLst>
                  <a:ext uri="{0D108BD9-81ED-4DB2-BD59-A6C34878D82A}">
                    <a16:rowId xmlns:a16="http://schemas.microsoft.com/office/drawing/2014/main" val="3876413385"/>
                  </a:ext>
                </a:extLst>
              </a:tr>
            </a:tbl>
          </a:graphicData>
        </a:graphic>
      </p:graphicFrame>
    </p:spTree>
    <p:extLst>
      <p:ext uri="{BB962C8B-B14F-4D97-AF65-F5344CB8AC3E}">
        <p14:creationId xmlns:p14="http://schemas.microsoft.com/office/powerpoint/2010/main" val="11222741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515350" cy="514400"/>
          </a:xfrm>
        </p:spPr>
        <p:txBody>
          <a:bodyPr/>
          <a:lstStyle/>
          <a:p>
            <a:r>
              <a:rPr lang="en-US" dirty="0" smtClean="0">
                <a:latin typeface="Georgia" panose="02040502050405020303" pitchFamily="18" charset="0"/>
              </a:rPr>
              <a:t>Cookie Program </a:t>
            </a:r>
            <a:r>
              <a:rPr lang="en-US" dirty="0">
                <a:latin typeface="Georgia" panose="02040502050405020303" pitchFamily="18" charset="0"/>
              </a:rPr>
              <a:t>O</a:t>
            </a:r>
            <a:r>
              <a:rPr lang="en-US" dirty="0" smtClean="0">
                <a:latin typeface="Georgia" panose="02040502050405020303" pitchFamily="18" charset="0"/>
              </a:rPr>
              <a:t>nline Resources</a:t>
            </a:r>
            <a:endParaRPr lang="en-US" dirty="0">
              <a:latin typeface="Georgia" panose="02040502050405020303" pitchFamily="18" charset="0"/>
            </a:endParaRPr>
          </a:p>
        </p:txBody>
      </p:sp>
      <p:sp>
        <p:nvSpPr>
          <p:cNvPr id="13" name="Content Placeholder 5"/>
          <p:cNvSpPr>
            <a:spLocks noGrp="1"/>
          </p:cNvSpPr>
          <p:nvPr>
            <p:ph sz="quarter" idx="4294967295"/>
          </p:nvPr>
        </p:nvSpPr>
        <p:spPr>
          <a:xfrm>
            <a:off x="638174" y="1360488"/>
            <a:ext cx="8078788" cy="1154112"/>
          </a:xfrm>
          <a:prstGeom prst="rect">
            <a:avLst/>
          </a:prstGeom>
        </p:spPr>
        <p:txBody>
          <a:bodyPr>
            <a:normAutofit/>
          </a:bodyPr>
          <a:lstStyle/>
          <a:p>
            <a:pPr marL="0" indent="0">
              <a:buNone/>
            </a:pPr>
            <a:r>
              <a:rPr lang="en-US" dirty="0">
                <a:latin typeface="Georgia" panose="02040502050405020303" pitchFamily="18" charset="0"/>
              </a:rPr>
              <a:t>From our art gallery of images to ABC’s YouTube channel with </a:t>
            </a:r>
            <a:r>
              <a:rPr lang="en-US" dirty="0" smtClean="0">
                <a:latin typeface="Georgia" panose="02040502050405020303" pitchFamily="18" charset="0"/>
              </a:rPr>
              <a:t>helpful videos designed to navigate </a:t>
            </a:r>
            <a:r>
              <a:rPr lang="en-US" dirty="0">
                <a:latin typeface="Georgia" panose="02040502050405020303" pitchFamily="18" charset="0"/>
              </a:rPr>
              <a:t>Smart Cookies, there are resources available for </a:t>
            </a:r>
            <a:r>
              <a:rPr lang="en-US" dirty="0" smtClean="0">
                <a:latin typeface="Georgia" panose="02040502050405020303" pitchFamily="18" charset="0"/>
              </a:rPr>
              <a:t>everyone</a:t>
            </a:r>
            <a:endParaRPr lang="en-US" dirty="0">
              <a:latin typeface="Georgia" panose="02040502050405020303" pitchFamily="18" charset="0"/>
            </a:endParaRPr>
          </a:p>
          <a:p>
            <a:pPr marL="0" indent="0">
              <a:buNone/>
            </a:pPr>
            <a:endParaRPr lang="en-US" dirty="0" smtClean="0">
              <a:latin typeface="Georgia" panose="02040502050405020303"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824400332"/>
              </p:ext>
            </p:extLst>
          </p:nvPr>
        </p:nvGraphicFramePr>
        <p:xfrm>
          <a:off x="628650" y="2686401"/>
          <a:ext cx="8077200" cy="3714399"/>
        </p:xfrm>
        <a:graphic>
          <a:graphicData uri="http://schemas.openxmlformats.org/drawingml/2006/table">
            <a:tbl>
              <a:tblPr bandRow="1">
                <a:tableStyleId>{5C22544A-7EE6-4342-B048-85BDC9FD1C3A}</a:tableStyleId>
              </a:tblPr>
              <a:tblGrid>
                <a:gridCol w="1546043">
                  <a:extLst>
                    <a:ext uri="{9D8B030D-6E8A-4147-A177-3AD203B41FA5}">
                      <a16:colId xmlns:a16="http://schemas.microsoft.com/office/drawing/2014/main" val="491057635"/>
                    </a:ext>
                  </a:extLst>
                </a:gridCol>
                <a:gridCol w="6531157">
                  <a:extLst>
                    <a:ext uri="{9D8B030D-6E8A-4147-A177-3AD203B41FA5}">
                      <a16:colId xmlns:a16="http://schemas.microsoft.com/office/drawing/2014/main" val="1501781508"/>
                    </a:ext>
                  </a:extLst>
                </a:gridCol>
              </a:tblGrid>
              <a:tr h="1007533">
                <a:tc>
                  <a:txBody>
                    <a:bodyPr/>
                    <a:lstStyle/>
                    <a:p>
                      <a:endParaRPr lang="en-US" dirty="0"/>
                    </a:p>
                  </a:txBody>
                  <a:tcPr/>
                </a:tc>
                <a:tc>
                  <a:txBody>
                    <a:bodyPr/>
                    <a:lstStyle/>
                    <a:p>
                      <a:r>
                        <a:rPr lang="en-US" sz="1600" b="1" i="1" dirty="0" smtClean="0">
                          <a:latin typeface="Franklin Gothic Book" panose="020B0503020102020204" pitchFamily="34" charset="0"/>
                        </a:rPr>
                        <a:t>FLICKR ART</a:t>
                      </a:r>
                      <a:r>
                        <a:rPr lang="en-US" sz="1600" b="1" i="1" baseline="0" dirty="0" smtClean="0">
                          <a:latin typeface="Franklin Gothic Book" panose="020B0503020102020204" pitchFamily="34" charset="0"/>
                        </a:rPr>
                        <a:t> GALLERY FOR VOLUNTEEERS</a:t>
                      </a:r>
                      <a:endParaRPr lang="en-US" sz="1600" b="1" i="1" dirty="0" smtClean="0">
                        <a:latin typeface="Franklin Gothic Book" panose="020B0503020102020204" pitchFamily="34" charset="0"/>
                      </a:endParaRPr>
                    </a:p>
                    <a:p>
                      <a:r>
                        <a:rPr lang="en-US" sz="1600" dirty="0" smtClean="0">
                          <a:latin typeface="Franklin Gothic Book" panose="020B0503020102020204" pitchFamily="34" charset="0"/>
                        </a:rPr>
                        <a:t>Create</a:t>
                      </a:r>
                      <a:r>
                        <a:rPr lang="en-US" sz="1600" baseline="0" dirty="0" smtClean="0">
                          <a:latin typeface="Franklin Gothic Book" panose="020B0503020102020204" pitchFamily="34" charset="0"/>
                        </a:rPr>
                        <a:t> your own flyers with seasonal clip art </a:t>
                      </a:r>
                    </a:p>
                    <a:p>
                      <a:r>
                        <a:rPr lang="en-US" sz="1600" dirty="0" smtClean="0">
                          <a:latin typeface="Franklin Gothic Book" panose="020B0503020102020204" pitchFamily="34" charset="0"/>
                          <a:hlinkClick r:id="rId3"/>
                        </a:rPr>
                        <a:t>https://www.flickr.com/photos/abcbakersvolunteergallery/albums</a:t>
                      </a:r>
                      <a:endParaRPr lang="en-US" sz="1600" dirty="0" smtClean="0">
                        <a:latin typeface="Franklin Gothic Book" panose="020B0503020102020204" pitchFamily="34" charset="0"/>
                      </a:endParaRPr>
                    </a:p>
                    <a:p>
                      <a:endParaRPr lang="en-US" sz="1600" dirty="0">
                        <a:latin typeface="Franklin Gothic Book" panose="020B0503020102020204" pitchFamily="34" charset="0"/>
                      </a:endParaRPr>
                    </a:p>
                  </a:txBody>
                  <a:tcPr/>
                </a:tc>
                <a:extLst>
                  <a:ext uri="{0D108BD9-81ED-4DB2-BD59-A6C34878D82A}">
                    <a16:rowId xmlns:a16="http://schemas.microsoft.com/office/drawing/2014/main" val="2209818416"/>
                  </a:ext>
                </a:extLst>
              </a:tr>
              <a:tr h="1336959">
                <a:tc>
                  <a:txBody>
                    <a:bodyPr/>
                    <a:lstStyle/>
                    <a:p>
                      <a:endParaRPr lang="en-US" dirty="0"/>
                    </a:p>
                  </a:txBody>
                  <a:tcPr/>
                </a:tc>
                <a:tc>
                  <a:txBody>
                    <a:bodyPr/>
                    <a:lstStyle/>
                    <a:p>
                      <a:r>
                        <a:rPr lang="en-US" sz="1600" b="1" i="1" dirty="0" smtClean="0">
                          <a:latin typeface="Franklin Gothic Book" panose="020B0503020102020204" pitchFamily="34" charset="0"/>
                        </a:rPr>
                        <a:t>SMART</a:t>
                      </a:r>
                      <a:r>
                        <a:rPr lang="en-US" sz="1600" b="1" i="1" baseline="0" dirty="0" smtClean="0">
                          <a:latin typeface="Franklin Gothic Book" panose="020B0503020102020204" pitchFamily="34" charset="0"/>
                        </a:rPr>
                        <a:t> COOKIES TECH SUPPORT IS ALWAYS OPEN</a:t>
                      </a:r>
                    </a:p>
                    <a:p>
                      <a:r>
                        <a:rPr lang="en-US" sz="1600" dirty="0" smtClean="0">
                          <a:latin typeface="Franklin Gothic Book" panose="020B0503020102020204" pitchFamily="34" charset="0"/>
                        </a:rPr>
                        <a:t>Call:</a:t>
                      </a:r>
                      <a:r>
                        <a:rPr lang="en-US" sz="1600" baseline="0" dirty="0" smtClean="0">
                          <a:latin typeface="Franklin Gothic Book" panose="020B0503020102020204" pitchFamily="34" charset="0"/>
                        </a:rPr>
                        <a:t> 1-800-853-3730</a:t>
                      </a:r>
                    </a:p>
                    <a:p>
                      <a:r>
                        <a:rPr lang="en-US" sz="1600" baseline="0" dirty="0" smtClean="0">
                          <a:latin typeface="Franklin Gothic Book" panose="020B0503020102020204" pitchFamily="34" charset="0"/>
                        </a:rPr>
                        <a:t>NOTE NEW EMAIL ADDRESS:</a:t>
                      </a:r>
                    </a:p>
                    <a:p>
                      <a:r>
                        <a:rPr lang="en-US" sz="1600" baseline="0" dirty="0" smtClean="0">
                          <a:latin typeface="Franklin Gothic Book" panose="020B0503020102020204" pitchFamily="34" charset="0"/>
                        </a:rPr>
                        <a:t>Email: </a:t>
                      </a:r>
                      <a:r>
                        <a:rPr lang="en-US" sz="1600" b="1" u="sng" kern="1200" dirty="0" smtClean="0">
                          <a:solidFill>
                            <a:schemeClr val="dk1"/>
                          </a:solidFill>
                          <a:effectLst/>
                          <a:latin typeface="Franklin Gothic Book" panose="020B0503020102020204" pitchFamily="34" charset="0"/>
                          <a:ea typeface="+mn-ea"/>
                          <a:cs typeface="+mn-cs"/>
                          <a:hlinkClick r:id="rId4"/>
                        </a:rPr>
                        <a:t>ABCSmartCookieTech@hearthsidefoods.com</a:t>
                      </a:r>
                      <a:endParaRPr lang="en-US" sz="1600" dirty="0">
                        <a:solidFill>
                          <a:schemeClr val="tx2">
                            <a:lumMod val="75000"/>
                            <a:lumOff val="25000"/>
                          </a:schemeClr>
                        </a:solidFill>
                        <a:latin typeface="Franklin Gothic Book" panose="020B0503020102020204" pitchFamily="34" charset="0"/>
                      </a:endParaRPr>
                    </a:p>
                  </a:txBody>
                  <a:tcPr/>
                </a:tc>
                <a:extLst>
                  <a:ext uri="{0D108BD9-81ED-4DB2-BD59-A6C34878D82A}">
                    <a16:rowId xmlns:a16="http://schemas.microsoft.com/office/drawing/2014/main" val="767122445"/>
                  </a:ext>
                </a:extLst>
              </a:tr>
              <a:tr h="1007533">
                <a:tc>
                  <a:txBody>
                    <a:bodyPr/>
                    <a:lstStyle/>
                    <a:p>
                      <a:endParaRPr lang="en-US" dirty="0"/>
                    </a:p>
                  </a:txBody>
                  <a:tcPr/>
                </a:tc>
                <a:tc>
                  <a:txBody>
                    <a:bodyPr/>
                    <a:lstStyle/>
                    <a:p>
                      <a:r>
                        <a:rPr lang="en-US" sz="1600" b="1" i="1" dirty="0" smtClean="0">
                          <a:latin typeface="Franklin Gothic Book" panose="020B0503020102020204" pitchFamily="34" charset="0"/>
                        </a:rPr>
                        <a:t>ABC</a:t>
                      </a:r>
                      <a:r>
                        <a:rPr lang="en-US" sz="1600" b="1" i="1" baseline="0" dirty="0" smtClean="0">
                          <a:latin typeface="Franklin Gothic Book" panose="020B0503020102020204" pitchFamily="34" charset="0"/>
                        </a:rPr>
                        <a:t> SMART COOKIES YOUTUBE CHANNEL</a:t>
                      </a:r>
                      <a:endParaRPr lang="en-US" sz="1600" b="1" i="1" dirty="0" smtClean="0">
                        <a:latin typeface="Franklin Gothic Book" panose="020B0503020102020204" pitchFamily="34" charset="0"/>
                      </a:endParaRPr>
                    </a:p>
                    <a:p>
                      <a:r>
                        <a:rPr lang="en-US" sz="1600" dirty="0" smtClean="0">
                          <a:latin typeface="Franklin Gothic Book" panose="020B0503020102020204" pitchFamily="34" charset="0"/>
                        </a:rPr>
                        <a:t>Just</a:t>
                      </a:r>
                      <a:r>
                        <a:rPr lang="en-US" sz="1600" baseline="0" dirty="0" smtClean="0">
                          <a:latin typeface="Franklin Gothic Book" panose="020B0503020102020204" pitchFamily="34" charset="0"/>
                        </a:rPr>
                        <a:t> In Time videos for all user levels of Smart Cookies, designed to help you navigate through every phase of the cookie program</a:t>
                      </a:r>
                    </a:p>
                    <a:p>
                      <a:r>
                        <a:rPr lang="en-US" sz="1600" dirty="0" smtClean="0">
                          <a:latin typeface="Franklin Gothic Book" panose="020B0503020102020204" pitchFamily="34" charset="0"/>
                          <a:hlinkClick r:id="rId5"/>
                        </a:rPr>
                        <a:t>https://www.youtube.com/user/ABCCouncils</a:t>
                      </a:r>
                      <a:endParaRPr lang="en-US" sz="1600" dirty="0" smtClean="0">
                        <a:latin typeface="Franklin Gothic Book" panose="020B0503020102020204" pitchFamily="34" charset="0"/>
                      </a:endParaRPr>
                    </a:p>
                    <a:p>
                      <a:endParaRPr lang="en-US" sz="1600" dirty="0" smtClean="0">
                        <a:latin typeface="Franklin Gothic Book" panose="020B0503020102020204" pitchFamily="34" charset="0"/>
                      </a:endParaRPr>
                    </a:p>
                  </a:txBody>
                  <a:tcPr/>
                </a:tc>
                <a:extLst>
                  <a:ext uri="{0D108BD9-81ED-4DB2-BD59-A6C34878D82A}">
                    <a16:rowId xmlns:a16="http://schemas.microsoft.com/office/drawing/2014/main" val="414520530"/>
                  </a:ext>
                </a:extLst>
              </a:tr>
            </a:tbl>
          </a:graphicData>
        </a:graphic>
      </p:graphicFrame>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721" y="2743200"/>
            <a:ext cx="885681" cy="885681"/>
          </a:xfrm>
          <a:prstGeom prst="rect">
            <a:avLst/>
          </a:prstGeom>
        </p:spPr>
      </p:pic>
      <p:pic>
        <p:nvPicPr>
          <p:cNvPr id="5" name="Picture 4">
            <a:extLst>
              <a:ext uri="{FF2B5EF4-FFF2-40B4-BE49-F238E27FC236}">
                <a16:creationId xmlns:a16="http://schemas.microsoft.com/office/drawing/2014/main" id="{47CCE4F2-B481-8A4E-BE6B-05426F6AF0E6}"/>
              </a:ext>
            </a:extLst>
          </p:cNvPr>
          <p:cNvPicPr>
            <a:picLocks noChangeAspect="1"/>
          </p:cNvPicPr>
          <p:nvPr/>
        </p:nvPicPr>
        <p:blipFill rotWithShape="1">
          <a:blip r:embed="rId7"/>
          <a:srcRect l="39289" t="30352" r="36167" b="38744"/>
          <a:stretch/>
        </p:blipFill>
        <p:spPr>
          <a:xfrm>
            <a:off x="766533" y="3975866"/>
            <a:ext cx="1272058" cy="90093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533" y="5349722"/>
            <a:ext cx="1273062" cy="746278"/>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781800" y="3833995"/>
            <a:ext cx="1219200" cy="1042805"/>
          </a:xfrm>
          <a:prstGeom prst="rect">
            <a:avLst/>
          </a:prstGeom>
        </p:spPr>
      </p:pic>
    </p:spTree>
    <p:extLst>
      <p:ext uri="{BB962C8B-B14F-4D97-AF65-F5344CB8AC3E}">
        <p14:creationId xmlns:p14="http://schemas.microsoft.com/office/powerpoint/2010/main" val="7810128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anose="02040502050405020303" pitchFamily="18" charset="0"/>
              </a:rPr>
              <a:t>2023 Flickr art gallery </a:t>
            </a:r>
            <a:endParaRPr lang="en-US" dirty="0">
              <a:latin typeface="Georgia" panose="02040502050405020303" pitchFamily="18" charset="0"/>
            </a:endParaRPr>
          </a:p>
        </p:txBody>
      </p:sp>
      <p:sp>
        <p:nvSpPr>
          <p:cNvPr id="5" name="Subtitle 4"/>
          <p:cNvSpPr>
            <a:spLocks noGrp="1"/>
          </p:cNvSpPr>
          <p:nvPr>
            <p:ph type="subTitle" idx="1"/>
          </p:nvPr>
        </p:nvSpPr>
        <p:spPr/>
        <p:txBody>
          <a:bodyPr/>
          <a:lstStyle/>
          <a:p>
            <a:r>
              <a:rPr lang="en-US" dirty="0">
                <a:hlinkClick r:id="rId3"/>
              </a:rPr>
              <a:t>https://www.flickr.com/photos/abcbakersvolunteergallery/albums</a:t>
            </a:r>
            <a:r>
              <a:rPr lang="en-US" dirty="0"/>
              <a:t> </a:t>
            </a:r>
          </a:p>
          <a:p>
            <a:endParaRPr lang="en-US" dirty="0"/>
          </a:p>
        </p:txBody>
      </p:sp>
      <p:sp>
        <p:nvSpPr>
          <p:cNvPr id="3" name="Content Placeholder 2"/>
          <p:cNvSpPr>
            <a:spLocks noGrp="1"/>
          </p:cNvSpPr>
          <p:nvPr>
            <p:ph sz="quarter" idx="4294967295"/>
          </p:nvPr>
        </p:nvSpPr>
        <p:spPr>
          <a:xfrm>
            <a:off x="647698" y="1419366"/>
            <a:ext cx="8496301" cy="1323834"/>
          </a:xfrm>
        </p:spPr>
        <p:txBody>
          <a:bodyPr/>
          <a:lstStyle/>
          <a:p>
            <a:pPr marL="0" indent="0">
              <a:buNone/>
            </a:pPr>
            <a:r>
              <a:rPr lang="en-US" dirty="0" smtClean="0">
                <a:latin typeface="Georgia" panose="02040502050405020303" pitchFamily="18" charset="0"/>
              </a:rPr>
              <a:t>All theme-related artwork is available in our Flickr </a:t>
            </a:r>
            <a:r>
              <a:rPr lang="en-US" dirty="0">
                <a:latin typeface="Georgia" panose="02040502050405020303" pitchFamily="18" charset="0"/>
              </a:rPr>
              <a:t>gallery </a:t>
            </a:r>
            <a:r>
              <a:rPr lang="en-US" dirty="0" smtClean="0">
                <a:latin typeface="Georgia" panose="02040502050405020303" pitchFamily="18" charset="0"/>
              </a:rPr>
              <a:t>with access through Smart Cookies (far right corner of every page ) or by clicking the above link </a:t>
            </a:r>
          </a:p>
          <a:p>
            <a:pPr marL="95250" indent="0">
              <a:buNone/>
            </a:pPr>
            <a:endParaRPr lang="en-US" dirty="0" smtClean="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414512" y="3042482"/>
            <a:ext cx="5334000" cy="3351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512" y="3924488"/>
            <a:ext cx="5334000" cy="3348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4511" y="3505433"/>
            <a:ext cx="5334001" cy="281747"/>
          </a:xfrm>
          <a:prstGeom prst="rect">
            <a:avLst/>
          </a:prstGeom>
        </p:spPr>
      </p:pic>
      <p:sp>
        <p:nvSpPr>
          <p:cNvPr id="9" name="TextBox 8"/>
          <p:cNvSpPr txBox="1"/>
          <p:nvPr/>
        </p:nvSpPr>
        <p:spPr>
          <a:xfrm>
            <a:off x="5820496" y="2622426"/>
            <a:ext cx="945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Franklin Gothic Book" panose="020B0503020102020204" pitchFamily="34" charset="0"/>
                <a:ea typeface="+mn-ea"/>
                <a:cs typeface="+mn-cs"/>
              </a:rPr>
              <a:t>Borders</a:t>
            </a:r>
            <a:endPar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endParaRPr>
          </a:p>
        </p:txBody>
      </p:sp>
      <p:pic>
        <p:nvPicPr>
          <p:cNvPr id="15" name="Picture 14"/>
          <p:cNvPicPr>
            <a:picLocks noChangeAspect="1"/>
          </p:cNvPicPr>
          <p:nvPr/>
        </p:nvPicPr>
        <p:blipFill>
          <a:blip r:embed="rId7"/>
          <a:stretch>
            <a:fillRect/>
          </a:stretch>
        </p:blipFill>
        <p:spPr>
          <a:xfrm flipH="1">
            <a:off x="7375240" y="341507"/>
            <a:ext cx="1373272" cy="801493"/>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050" y="3410755"/>
            <a:ext cx="1367444" cy="1066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3820" y="3448083"/>
            <a:ext cx="1275542" cy="1029472"/>
          </a:xfrm>
          <a:prstGeom prst="rect">
            <a:avLst/>
          </a:prstGeom>
        </p:spPr>
      </p:pic>
      <p:sp>
        <p:nvSpPr>
          <p:cNvPr id="18" name="TextBox 17"/>
          <p:cNvSpPr txBox="1"/>
          <p:nvPr/>
        </p:nvSpPr>
        <p:spPr>
          <a:xfrm>
            <a:off x="1584482" y="3113564"/>
            <a:ext cx="945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Franklin Gothic Book" panose="020B0503020102020204" pitchFamily="34" charset="0"/>
                <a:ea typeface="+mn-ea"/>
                <a:cs typeface="+mn-cs"/>
              </a:rPr>
              <a:t>Corners</a:t>
            </a:r>
            <a:endPar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2211" y="4477555"/>
            <a:ext cx="930194" cy="101279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1261" y="4553138"/>
            <a:ext cx="1138113" cy="887889"/>
          </a:xfrm>
          <a:prstGeom prst="rect">
            <a:avLst/>
          </a:prstGeom>
        </p:spPr>
      </p:pic>
      <p:pic>
        <p:nvPicPr>
          <p:cNvPr id="1026" name="Picture 2" descr="https://uc5e1f9b1c5d60f1147c408ef6ae.previews.dropboxusercontent.com/p/thumb/ABqNBBxFaaUfbAoU47zkLsAJcSOn6DPjaEKo34KWcA2rQdnIfEg8llPPHjyGoTV7qfQXW3Jhb3lXAitZ0VyIZ82nnJMTZtELAjvaa14SAZ8PUm36onE4l7ke7A2il2Tb0dIGt9Nf98OqTWJIR6RJeo1pRxj-6RvqtJJW6mw8ji_fIigeq3nIXq00KP_0g-5SSyfd648uci9GedzjU36BrxUjU6Eyl3C5q4uL-TK9j4Z6JyZKVq3Yc1U1bEUy2-3hKeA1zTUHPQdsXl_YJqqL5Jvm2S_Y8cf_AQuZ2P8qaPTPruKVXKKmRu9Mx7GAn2Jn9xPKx1DeNi27AcJII3g9daqjhNgsQG_Op2jgYDAec1C4SkztRowkqHZF9yld5er2aXU/p.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7611" y="4832210"/>
            <a:ext cx="1124590" cy="112386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5848349" y="4414972"/>
            <a:ext cx="10018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Franklin Gothic Book" panose="020B0503020102020204" pitchFamily="34" charset="0"/>
                <a:ea typeface="+mn-ea"/>
                <a:cs typeface="+mn-cs"/>
              </a:rPr>
              <a:t>Patterns</a:t>
            </a:r>
            <a:endParaRPr kumimoji="0" lang="en-US" sz="1800" b="1"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endParaRPr>
          </a:p>
        </p:txBody>
      </p:sp>
      <p:pic>
        <p:nvPicPr>
          <p:cNvPr id="1028" name="Picture 4" descr="https://uc4b2a469c28e3e1573f6e8f17a5.previews.dropboxusercontent.com/p/thumb/ABol9OVjmSRTk93fcNi8AH-98xAdbVs2mYURsr-NAFN3du5Vf8G_8bL2bV1MeDboXMl6Q98l_i-s9AEkDsxZ_LxJoSwOefmA4ZarmmPD4HdCpiV7nJUlF0aK2LGO0D5p_sA3jleGLXBgT_6XUTSB3c6yOzcZK_kmqccse5P7OqXMITMCEJnPA3ydjSYde5LS549GjWSKVYeecLFsT7mjziftzVNBVm9raBaVUAc7z1G7upmmngZi69QZSK0ifY6tmoTgUWJUkkDVttGVAfsl-66d_Zl91tFw4mtwH8_9C6g4d7PtcYZcJ3v2Y6CI8Ip6WTqQmMPdVfB6C2CtjV7Op4e6wPCr6bbhExQ1FfS3gPuH_krw-pMZ27mNo-byDcN8kYc/p.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456" y="4834668"/>
            <a:ext cx="1123863" cy="1123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c73798928a414fe019827196a8c.previews.dropboxusercontent.com/p/thumb/ABosO9JAsdxtMFxINmpE0P5zoZte6nl4rXDkgxfyvqyKVtK6yjDVr1DJQpXFuvu2J2n5CwxKlu6qnhhKZmb1cVlpzY0WhUeqm8qGBSraKEzIH7WDPPNuaUTDHAgwtm2EaiiHg_-5swme3BYeV6P3PfE0p41-jvExtLKapQf5ZGDRKLR_GLnhWLXrOiAt3iVMXJwyE_vgHZx83fblYVC5ai3MJSbeA9b776_lr1_qEPHKZhhpoga_Dp0DWZ__MQaKiy3ScTMzlNZW-vT2Hsvyi61U9BFXkUdpXnDahhABhpzKkv4_70dHMhHOMJPQVlDANLMECg7uGkUfCRQQZid2NNjaSFdhNU7Hp_Ba-_DtNF3sG0z6tqWWJD2unvYRSy2itlU/p.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46574" y="4839079"/>
            <a:ext cx="1123863" cy="1123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cfe84555e6c03616fc9d0e8c660.previews.dropboxusercontent.com/p/thumb/ABr3eTIPLp1CA-g4eXVbf2QDSTmk2KDgUhEq-HUiZa0EXIfh1A55lgFYddvJEkTshbsH5yOe60YWRExrfbanOqvf9pVRewlB-amkAKlx3ZzgdTuCBzY5i6b6UXW5yBR83rRrktHFPzhFXx_jJE-3gcSsq3fLBSSH0Bwna1YKBakUfe67MTGjUxnss6ejSvkZJeTckiaMTu5k0kbGmMj3trhNdEnuUp7V1-GYZWOuaWOmlE80JX7v1SLGKPGbKE2Wqs3u4fFLHmicB2rmWqRR9rsKCIRGQfCMxgvldexUc-O6eT45IjtAJcR_sWf8LpxQrnbn8zzqwPpUUIAfGFoYiPnxJ1wJNfRKiZgp-NBkOfS5ZTxZC6LAZcHbUR6I9Nt418I/p.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55772" y="4830259"/>
            <a:ext cx="1132683" cy="113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02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16FB7904-03DB-1247-A3B4-6EF122D712AD}"/>
              </a:ext>
            </a:extLst>
          </p:cNvPr>
          <p:cNvSpPr>
            <a:spLocks noGrp="1"/>
          </p:cNvSpPr>
          <p:nvPr>
            <p:ph type="sldNum" sz="quarter" idx="12"/>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7691CCDB-B024-8747-B233-CAD1CBC7A901}" type="slidenum">
              <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endParaRPr>
          </a:p>
        </p:txBody>
      </p:sp>
      <p:sp>
        <p:nvSpPr>
          <p:cNvPr id="17" name="Footer Placeholder 16">
            <a:extLst>
              <a:ext uri="{FF2B5EF4-FFF2-40B4-BE49-F238E27FC236}">
                <a16:creationId xmlns:a16="http://schemas.microsoft.com/office/drawing/2014/main" id="{D1FF391E-676D-CB4A-87DD-F3F7F9971559}"/>
              </a:ext>
            </a:extLst>
          </p:cNvPr>
          <p:cNvSpPr>
            <a:spLocks noGrp="1"/>
          </p:cNvSpPr>
          <p:nvPr>
            <p:ph type="ftr" sz="quarter" idx="17"/>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solidFill>
                <a:effectLst/>
                <a:uLnTx/>
                <a:uFillTx/>
                <a:latin typeface="Girl Scout Text Book" panose="02020003000000000000" pitchFamily="18" charset="0"/>
                <a:ea typeface="+mn-ea"/>
                <a:cs typeface="+mn-cs"/>
              </a:rPr>
              <a:t>©2021 Girl Scouts of the USA. All Rights Reserved.  Not for public distribution.</a:t>
            </a:r>
          </a:p>
        </p:txBody>
      </p:sp>
      <p:sp>
        <p:nvSpPr>
          <p:cNvPr id="5" name="Text Placeholder 4">
            <a:extLst>
              <a:ext uri="{FF2B5EF4-FFF2-40B4-BE49-F238E27FC236}">
                <a16:creationId xmlns:a16="http://schemas.microsoft.com/office/drawing/2014/main" id="{10414732-1DFB-D849-9233-CBF8F0F5CD2D}"/>
              </a:ext>
            </a:extLst>
          </p:cNvPr>
          <p:cNvSpPr>
            <a:spLocks noGrp="1"/>
          </p:cNvSpPr>
          <p:nvPr>
            <p:ph type="body" sz="quarter" idx="20"/>
          </p:nvPr>
        </p:nvSpPr>
        <p:spPr/>
        <p:txBody>
          <a:bodyPr/>
          <a:lstStyle/>
          <a:p>
            <a:r>
              <a:rPr lang="en-US"/>
              <a:t>Type here to enter the presentation section name.</a:t>
            </a:r>
          </a:p>
        </p:txBody>
      </p:sp>
      <p:sp>
        <p:nvSpPr>
          <p:cNvPr id="9" name="Title 3">
            <a:extLst>
              <a:ext uri="{FF2B5EF4-FFF2-40B4-BE49-F238E27FC236}">
                <a16:creationId xmlns:a16="http://schemas.microsoft.com/office/drawing/2014/main" id="{A708838B-6CE7-E346-9D0F-3B79DE43DB39}"/>
              </a:ext>
            </a:extLst>
          </p:cNvPr>
          <p:cNvSpPr txBox="1">
            <a:spLocks/>
          </p:cNvSpPr>
          <p:nvPr/>
        </p:nvSpPr>
        <p:spPr>
          <a:xfrm>
            <a:off x="329925" y="1440040"/>
            <a:ext cx="3747268" cy="3064245"/>
          </a:xfrm>
          <a:prstGeom prst="rect">
            <a:avLst/>
          </a:prstGeom>
        </p:spPr>
        <p:txBody>
          <a:bodyPr/>
          <a:lstStyle>
            <a:lvl1pPr algn="l" defTabSz="685783" rtl="0" eaLnBrk="1" latinLnBrk="0" hangingPunct="1">
              <a:lnSpc>
                <a:spcPct val="90000"/>
              </a:lnSpc>
              <a:spcBef>
                <a:spcPct val="0"/>
              </a:spcBef>
              <a:buNone/>
              <a:defRPr sz="1725" b="0" i="0" kern="1200">
                <a:solidFill>
                  <a:schemeClr val="tx1"/>
                </a:solidFill>
                <a:latin typeface="Palatino Linotype" panose="02040502050505030304" pitchFamily="18" charset="0"/>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EFFFF"/>
                </a:solidFill>
                <a:effectLst/>
                <a:uLnTx/>
                <a:uFillTx/>
                <a:latin typeface="Palatino Linotype" panose="02040502050505030304" pitchFamily="18" charset="0"/>
                <a:ea typeface="+mj-ea"/>
                <a:cs typeface="+mj-cs"/>
              </a:rPr>
              <a:t>Girl Scouts love finding adventure, trying new things, and HAVING FUN!</a:t>
            </a:r>
          </a:p>
        </p:txBody>
      </p:sp>
      <p:sp>
        <p:nvSpPr>
          <p:cNvPr id="2" name="TextBox 1"/>
          <p:cNvSpPr txBox="1"/>
          <p:nvPr/>
        </p:nvSpPr>
        <p:spPr>
          <a:xfrm>
            <a:off x="4619708" y="3413877"/>
            <a:ext cx="4524292" cy="1268767"/>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2023 Cookie Program Recognition Experiences</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eorgia" panose="02040502050405020303"/>
                <a:ea typeface="+mn-ea"/>
                <a:cs typeface="+mn-cs"/>
              </a:rPr>
              <a:t>Troop Experience Reward:</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Troops with a PGA of 300+ Packages</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Wacky Walls Scavenger Hunt</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Diesel Engine Train at the Arcade &amp; Attica Railroad</a:t>
            </a: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rPr>
              <a:t>Darien Lake</a:t>
            </a:r>
          </a:p>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a:p>
            <a:pPr marL="285750" marR="0" lvl="0" indent="-285750" algn="ctr"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a:ea typeface="+mn-ea"/>
              <a:cs typeface="+mn-cs"/>
            </a:endParaRPr>
          </a:p>
        </p:txBody>
      </p:sp>
      <p:pic>
        <p:nvPicPr>
          <p:cNvPr id="4" name="Picture 3"/>
          <p:cNvPicPr>
            <a:picLocks noChangeAspect="1"/>
          </p:cNvPicPr>
          <p:nvPr/>
        </p:nvPicPr>
        <p:blipFill>
          <a:blip r:embed="rId3"/>
          <a:stretch>
            <a:fillRect/>
          </a:stretch>
        </p:blipFill>
        <p:spPr>
          <a:xfrm>
            <a:off x="171449" y="3354048"/>
            <a:ext cx="4064220" cy="2175683"/>
          </a:xfrm>
          <a:prstGeom prst="rect">
            <a:avLst/>
          </a:prstGeom>
        </p:spPr>
      </p:pic>
      <p:pic>
        <p:nvPicPr>
          <p:cNvPr id="11" name="Picture 10"/>
          <p:cNvPicPr/>
          <p:nvPr/>
        </p:nvPicPr>
        <p:blipFill>
          <a:blip r:embed="rId4"/>
          <a:stretch>
            <a:fillRect/>
          </a:stretch>
        </p:blipFill>
        <p:spPr>
          <a:xfrm>
            <a:off x="6945487" y="4374996"/>
            <a:ext cx="1539973" cy="1154734"/>
          </a:xfrm>
          <a:prstGeom prst="rect">
            <a:avLst/>
          </a:prstGeom>
        </p:spPr>
      </p:pic>
      <p:pic>
        <p:nvPicPr>
          <p:cNvPr id="6" name="Picture 5"/>
          <p:cNvPicPr>
            <a:picLocks noChangeAspect="1"/>
          </p:cNvPicPr>
          <p:nvPr/>
        </p:nvPicPr>
        <p:blipFill>
          <a:blip r:embed="rId5"/>
          <a:stretch>
            <a:fillRect/>
          </a:stretch>
        </p:blipFill>
        <p:spPr>
          <a:xfrm>
            <a:off x="5088027" y="4374996"/>
            <a:ext cx="1110036" cy="1154734"/>
          </a:xfrm>
          <a:prstGeom prst="rect">
            <a:avLst/>
          </a:prstGeom>
        </p:spPr>
      </p:pic>
    </p:spTree>
    <p:extLst>
      <p:ext uri="{BB962C8B-B14F-4D97-AF65-F5344CB8AC3E}">
        <p14:creationId xmlns:p14="http://schemas.microsoft.com/office/powerpoint/2010/main" val="1942778987"/>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762000"/>
            <a:ext cx="8767309" cy="5509200"/>
          </a:xfrm>
          <a:prstGeom prst="rect">
            <a:avLst/>
          </a:prstGeom>
          <a:noFill/>
        </p:spPr>
        <p:txBody>
          <a:bodyPr wrap="square" rtlCol="0">
            <a:spAutoFit/>
          </a:bodyPr>
          <a:lstStyle/>
          <a:p>
            <a:pPr algn="ctr"/>
            <a:r>
              <a:rPr lang="en-US" sz="2000" b="1" dirty="0" smtClean="0">
                <a:solidFill>
                  <a:srgbClr val="00B050"/>
                </a:solidFill>
                <a:latin typeface="Palatino Linotype" panose="02040502050505030304" pitchFamily="18" charset="0"/>
              </a:rPr>
              <a:t>Who Do I Call With Questions?</a:t>
            </a:r>
          </a:p>
          <a:p>
            <a:pPr algn="ctr"/>
            <a:endParaRPr lang="en-US" sz="2000" dirty="0" smtClean="0">
              <a:latin typeface="Girl Scout Text Medium" panose="02020003000000000000" pitchFamily="18" charset="0"/>
            </a:endParaRPr>
          </a:p>
          <a:p>
            <a:r>
              <a:rPr lang="en-US" sz="2000" dirty="0" smtClean="0">
                <a:latin typeface="Girl Scout Text Medium" panose="02020003000000000000" pitchFamily="18" charset="0"/>
              </a:rPr>
              <a:t>Your SU Cookie Manager</a:t>
            </a:r>
          </a:p>
          <a:p>
            <a:endParaRPr lang="en-US" sz="2000" dirty="0" smtClean="0">
              <a:latin typeface="Girl Scout Text Medium" panose="02020003000000000000" pitchFamily="18" charset="0"/>
            </a:endParaRPr>
          </a:p>
          <a:p>
            <a:r>
              <a:rPr lang="en-US" b="1" dirty="0" smtClean="0">
                <a:latin typeface="Girl Scout Text Medium" panose="02020003000000000000" pitchFamily="18" charset="0"/>
              </a:rPr>
              <a:t>Need help using the Smart Cookies platform?</a:t>
            </a:r>
          </a:p>
          <a:p>
            <a:r>
              <a:rPr lang="en-US" dirty="0" smtClean="0">
                <a:latin typeface="Girl Scout Text Medium" panose="02020003000000000000" pitchFamily="18" charset="0"/>
              </a:rPr>
              <a:t>Call us at </a:t>
            </a:r>
            <a:r>
              <a:rPr lang="en-US" b="1" dirty="0" smtClean="0">
                <a:latin typeface="Girl Scout Text Medium" panose="02020003000000000000" pitchFamily="18" charset="0"/>
              </a:rPr>
              <a:t>1-800-853-3730</a:t>
            </a:r>
            <a:r>
              <a:rPr lang="en-US" dirty="0" smtClean="0">
                <a:latin typeface="Girl Scout Text Medium" panose="02020003000000000000" pitchFamily="18" charset="0"/>
              </a:rPr>
              <a:t> or email us at </a:t>
            </a:r>
            <a:r>
              <a:rPr lang="en-US" b="1" u="sng" dirty="0" smtClean="0">
                <a:latin typeface="Girl Scout Text Medium" panose="02020003000000000000" pitchFamily="18" charset="0"/>
                <a:hlinkClick r:id="rId3"/>
              </a:rPr>
              <a:t>ABCSmartCookieTech@hearthsidefoods.com</a:t>
            </a:r>
            <a:endParaRPr lang="en-US" b="1" u="sng" dirty="0" smtClean="0">
              <a:latin typeface="Girl Scout Text Medium" panose="02020003000000000000" pitchFamily="18" charset="0"/>
            </a:endParaRPr>
          </a:p>
          <a:p>
            <a:endParaRPr lang="en-US" b="1" u="sng" dirty="0" smtClean="0">
              <a:latin typeface="Girl Scout Text Medium" panose="02020003000000000000" pitchFamily="18" charset="0"/>
            </a:endParaRPr>
          </a:p>
          <a:p>
            <a:endParaRPr lang="en-US" b="1" u="sng" dirty="0" smtClean="0">
              <a:latin typeface="Girl Scout Text Medium" panose="02020003000000000000" pitchFamily="18" charset="0"/>
            </a:endParaRPr>
          </a:p>
          <a:p>
            <a:r>
              <a:rPr lang="en-US" b="1" dirty="0" smtClean="0">
                <a:latin typeface="Girl Scout Text Medium" panose="02020003000000000000" pitchFamily="18" charset="0"/>
              </a:rPr>
              <a:t>Questions about our cookies?</a:t>
            </a:r>
          </a:p>
          <a:p>
            <a:r>
              <a:rPr lang="en-US" dirty="0" smtClean="0">
                <a:latin typeface="Girl Scout Text Medium" panose="02020003000000000000" pitchFamily="18" charset="0"/>
              </a:rPr>
              <a:t>Check out our </a:t>
            </a:r>
            <a:r>
              <a:rPr lang="en-US" b="1" u="sng" dirty="0" smtClean="0">
                <a:latin typeface="Girl Scout Text Medium" panose="02020003000000000000" pitchFamily="18" charset="0"/>
                <a:hlinkClick r:id="rId4"/>
              </a:rPr>
              <a:t>Cookie FAQ's</a:t>
            </a:r>
            <a:r>
              <a:rPr lang="en-US" dirty="0" smtClean="0">
                <a:latin typeface="Girl Scout Text Medium" panose="02020003000000000000" pitchFamily="18" charset="0"/>
              </a:rPr>
              <a:t> or email us your questions or concerns at </a:t>
            </a:r>
            <a:r>
              <a:rPr lang="en-US" b="1" dirty="0" smtClean="0">
                <a:latin typeface="Girl Scout Text Medium" panose="02020003000000000000" pitchFamily="18" charset="0"/>
                <a:hlinkClick r:id="rId5"/>
              </a:rPr>
              <a:t>ABCSmartCookieBakers@hearthsidefoods.com</a:t>
            </a:r>
            <a:r>
              <a:rPr lang="en-US" b="1" dirty="0" smtClean="0">
                <a:latin typeface="Girl Scout Text Medium" panose="02020003000000000000" pitchFamily="18" charset="0"/>
              </a:rPr>
              <a:t> or </a:t>
            </a:r>
            <a:r>
              <a:rPr lang="en-US" dirty="0" smtClean="0">
                <a:latin typeface="Girl Scout Text Medium" panose="02020003000000000000" pitchFamily="18" charset="0"/>
              </a:rPr>
              <a:t>1-800-221-1002</a:t>
            </a:r>
          </a:p>
          <a:p>
            <a:endParaRPr lang="en-US" dirty="0" smtClean="0">
              <a:latin typeface="Girl Scout Text Medium" panose="02020003000000000000" pitchFamily="18" charset="0"/>
            </a:endParaRPr>
          </a:p>
          <a:p>
            <a:endParaRPr lang="en-US" dirty="0" smtClean="0">
              <a:latin typeface="Girl Scout Text Medium" panose="02020003000000000000" pitchFamily="18" charset="0"/>
            </a:endParaRPr>
          </a:p>
          <a:p>
            <a:r>
              <a:rPr lang="en-US" dirty="0">
                <a:latin typeface="Girl Scout Text Medium" panose="02020003000000000000" pitchFamily="18" charset="0"/>
              </a:rPr>
              <a:t>GSWNY Customer Care, 1-888-837-6410 – </a:t>
            </a:r>
            <a:r>
              <a:rPr lang="en-US" dirty="0">
                <a:latin typeface="Girl Scout Text Medium" panose="02020003000000000000" pitchFamily="18" charset="0"/>
                <a:hlinkClick r:id="rId6"/>
              </a:rPr>
              <a:t>customercare@gswny.org</a:t>
            </a:r>
            <a:endParaRPr lang="en-US" dirty="0">
              <a:latin typeface="Girl Scout Text Medium" panose="02020003000000000000" pitchFamily="18" charset="0"/>
            </a:endParaRPr>
          </a:p>
          <a:p>
            <a:endParaRPr lang="en-US" dirty="0" smtClean="0">
              <a:latin typeface="Girl Scout Text Medium" panose="02020003000000000000" pitchFamily="18" charset="0"/>
            </a:endParaRPr>
          </a:p>
          <a:p>
            <a:r>
              <a:rPr lang="en-US" b="1" dirty="0" smtClean="0">
                <a:latin typeface="Girl Scout Text Medium" panose="02020003000000000000" pitchFamily="18" charset="0"/>
              </a:rPr>
              <a:t> </a:t>
            </a:r>
            <a:endParaRPr lang="en-US" dirty="0" smtClean="0">
              <a:latin typeface="Girl Scout Text Medium" panose="02020003000000000000" pitchFamily="18" charset="0"/>
            </a:endParaRPr>
          </a:p>
          <a:p>
            <a:pPr marL="285750" indent="-285750">
              <a:buFont typeface="Arial" panose="020B0604020202020204" pitchFamily="34" charset="0"/>
              <a:buChar char="•"/>
            </a:pPr>
            <a:endParaRPr lang="en-US" dirty="0" smtClean="0"/>
          </a:p>
          <a:p>
            <a:pPr marL="342900" indent="-342900">
              <a:buFont typeface="Arial" panose="020B0604020202020204" pitchFamily="34" charset="0"/>
              <a:buChar char="•"/>
            </a:pPr>
            <a:endParaRPr lang="en-US" sz="2000" dirty="0">
              <a:solidFill>
                <a:srgbClr val="FF0000"/>
              </a:solidFill>
              <a:latin typeface="Girl Scout Text Medium" panose="02020003000000000000" pitchFamily="18" charset="0"/>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347405"/>
            <a:ext cx="9144000" cy="580294"/>
          </a:xfrm>
          <a:prstGeom prst="rect">
            <a:avLst/>
          </a:prstGeom>
        </p:spPr>
      </p:pic>
      <p:pic>
        <p:nvPicPr>
          <p:cNvPr id="2050" name="Picture 2" descr="Female Hand Holding Smartphone And Making Phone Call, Flat Cartoon Vector  Illustration Isolated On White Background. Communication Mobile Technology  Icon Or Symbol. Royalty Free SVG, Cliparts, Vectors, And Stock  Illustration. Image 152865570."/>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65" t="8554" r="17521" b="11446"/>
          <a:stretch/>
        </p:blipFill>
        <p:spPr bwMode="auto">
          <a:xfrm>
            <a:off x="6324600" y="990600"/>
            <a:ext cx="1981200" cy="241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142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4572000" cy="533400"/>
          </a:xfrm>
        </p:spPr>
        <p:txBody>
          <a:bodyPr/>
          <a:lstStyle/>
          <a:p>
            <a:pPr algn="ctr"/>
            <a:r>
              <a:rPr lang="en-US" dirty="0" smtClean="0">
                <a:solidFill>
                  <a:srgbClr val="DA1884"/>
                </a:solidFill>
                <a:latin typeface="Georgia" panose="02040502050405020303" pitchFamily="18" charset="0"/>
              </a:rPr>
              <a:t>Thank You!</a:t>
            </a:r>
            <a:endParaRPr lang="en-US" dirty="0">
              <a:solidFill>
                <a:srgbClr val="DA1884"/>
              </a:solidFill>
              <a:latin typeface="Georgia" panose="02040502050405020303" pitchFamily="18" charset="0"/>
            </a:endParaRPr>
          </a:p>
        </p:txBody>
      </p:sp>
      <p:sp>
        <p:nvSpPr>
          <p:cNvPr id="5" name="Rectangle 4"/>
          <p:cNvSpPr/>
          <p:nvPr/>
        </p:nvSpPr>
        <p:spPr>
          <a:xfrm>
            <a:off x="838200" y="3649927"/>
            <a:ext cx="2657475" cy="1477328"/>
          </a:xfrm>
          <a:prstGeom prst="rect">
            <a:avLst/>
          </a:prstGeom>
        </p:spPr>
        <p:txBody>
          <a:bodyPr wrap="square">
            <a:spAutoFit/>
          </a:bodyPr>
          <a:lstStyle/>
          <a:p>
            <a:r>
              <a:rPr lang="en-US" dirty="0">
                <a:solidFill>
                  <a:srgbClr val="242424"/>
                </a:solidFill>
                <a:latin typeface="Georgia" panose="02040502050405020303" pitchFamily="18" charset="0"/>
              </a:rPr>
              <a:t>We make a living by what we get, but we make a life by what we give</a:t>
            </a:r>
            <a:r>
              <a:rPr lang="en-US" dirty="0" smtClean="0">
                <a:solidFill>
                  <a:srgbClr val="242424"/>
                </a:solidFill>
                <a:latin typeface="Georgia" panose="02040502050405020303" pitchFamily="18" charset="0"/>
              </a:rPr>
              <a:t>.”</a:t>
            </a:r>
          </a:p>
          <a:p>
            <a:r>
              <a:rPr lang="en-US" dirty="0" smtClean="0">
                <a:solidFill>
                  <a:srgbClr val="242424"/>
                </a:solidFill>
                <a:latin typeface="Georgia" panose="02040502050405020303" pitchFamily="18" charset="0"/>
              </a:rPr>
              <a:t> </a:t>
            </a:r>
            <a:r>
              <a:rPr lang="en-US" dirty="0">
                <a:solidFill>
                  <a:srgbClr val="242424"/>
                </a:solidFill>
                <a:latin typeface="Georgia" panose="02040502050405020303" pitchFamily="18" charset="0"/>
              </a:rPr>
              <a:t>— Winston Churchill </a:t>
            </a:r>
            <a:endParaRPr lang="en-US" dirty="0">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3346624" y="1371600"/>
            <a:ext cx="5517842" cy="3755655"/>
          </a:xfrm>
          <a:prstGeom prst="rect">
            <a:avLst/>
          </a:prstGeom>
        </p:spPr>
      </p:pic>
    </p:spTree>
    <p:extLst>
      <p:ext uri="{BB962C8B-B14F-4D97-AF65-F5344CB8AC3E}">
        <p14:creationId xmlns:p14="http://schemas.microsoft.com/office/powerpoint/2010/main" val="2873255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16FB7904-03DB-1247-A3B4-6EF122D712AD}"/>
              </a:ext>
            </a:extLst>
          </p:cNvPr>
          <p:cNvSpPr>
            <a:spLocks noGrp="1"/>
          </p:cNvSpPr>
          <p:nvPr>
            <p:ph type="sldNum" sz="quarter" idx="12"/>
          </p:nvPr>
        </p:nvSpPr>
        <p:spPr/>
        <p:txBody>
          <a:bodyPr/>
          <a:lstStyle/>
          <a:p>
            <a:pPr defTabSz="685783"/>
            <a:fld id="{7691CCDB-B024-8747-B233-CAD1CBC7A901}" type="slidenum">
              <a:rPr lang="en-US">
                <a:solidFill>
                  <a:srgbClr val="000000"/>
                </a:solidFill>
              </a:rPr>
              <a:pPr defTabSz="685783"/>
              <a:t>7</a:t>
            </a:fld>
            <a:endParaRPr lang="en-US">
              <a:solidFill>
                <a:srgbClr val="000000"/>
              </a:solidFill>
            </a:endParaRPr>
          </a:p>
        </p:txBody>
      </p:sp>
      <p:sp>
        <p:nvSpPr>
          <p:cNvPr id="17" name="Footer Placeholder 16">
            <a:extLst>
              <a:ext uri="{FF2B5EF4-FFF2-40B4-BE49-F238E27FC236}">
                <a16:creationId xmlns:a16="http://schemas.microsoft.com/office/drawing/2014/main" id="{D1FF391E-676D-CB4A-87DD-F3F7F9971559}"/>
              </a:ext>
            </a:extLst>
          </p:cNvPr>
          <p:cNvSpPr>
            <a:spLocks noGrp="1"/>
          </p:cNvSpPr>
          <p:nvPr>
            <p:ph type="ftr" sz="quarter" idx="17"/>
          </p:nvPr>
        </p:nvSpPr>
        <p:spPr/>
        <p:txBody>
          <a:bodyPr/>
          <a:lstStyle/>
          <a:p>
            <a:r>
              <a:rPr lang="en-US">
                <a:solidFill>
                  <a:srgbClr val="000000"/>
                </a:solidFill>
              </a:rPr>
              <a:t>©2021 Girl Scouts of the USA. All Rights Reserved.  Not for public distribution.</a:t>
            </a:r>
          </a:p>
        </p:txBody>
      </p:sp>
      <p:sp>
        <p:nvSpPr>
          <p:cNvPr id="9" name="Title 3">
            <a:extLst>
              <a:ext uri="{FF2B5EF4-FFF2-40B4-BE49-F238E27FC236}">
                <a16:creationId xmlns:a16="http://schemas.microsoft.com/office/drawing/2014/main" id="{A708838B-6CE7-E346-9D0F-3B79DE43DB39}"/>
              </a:ext>
            </a:extLst>
          </p:cNvPr>
          <p:cNvSpPr txBox="1">
            <a:spLocks/>
          </p:cNvSpPr>
          <p:nvPr/>
        </p:nvSpPr>
        <p:spPr>
          <a:xfrm>
            <a:off x="4876800" y="608715"/>
            <a:ext cx="3747268" cy="1524885"/>
          </a:xfrm>
          <a:prstGeom prst="rect">
            <a:avLst/>
          </a:prstGeom>
        </p:spPr>
        <p:txBody>
          <a:bodyPr/>
          <a:lstStyle>
            <a:lvl1pPr algn="l" defTabSz="685783" rtl="0" eaLnBrk="1" latinLnBrk="0" hangingPunct="1">
              <a:lnSpc>
                <a:spcPct val="90000"/>
              </a:lnSpc>
              <a:spcBef>
                <a:spcPct val="0"/>
              </a:spcBef>
              <a:buNone/>
              <a:defRPr sz="1725" b="0" i="0" kern="1200">
                <a:solidFill>
                  <a:schemeClr val="tx1"/>
                </a:solidFill>
                <a:latin typeface="Palatino Linotype" panose="02040502050505030304" pitchFamily="18" charset="0"/>
                <a:ea typeface="+mj-ea"/>
                <a:cs typeface="+mj-cs"/>
              </a:defRPr>
            </a:lvl1pPr>
          </a:lstStyle>
          <a:p>
            <a:pPr algn="ctr"/>
            <a:r>
              <a:rPr lang="en-US" sz="2800" dirty="0">
                <a:solidFill>
                  <a:srgbClr val="FEFFFF"/>
                </a:solidFill>
              </a:rPr>
              <a:t>2023 </a:t>
            </a:r>
          </a:p>
          <a:p>
            <a:pPr algn="ctr"/>
            <a:r>
              <a:rPr lang="en-US" sz="2800" dirty="0">
                <a:solidFill>
                  <a:srgbClr val="FEFFFF"/>
                </a:solidFill>
              </a:rPr>
              <a:t>Girl Scout Convention</a:t>
            </a:r>
          </a:p>
          <a:p>
            <a:pPr algn="ctr"/>
            <a:r>
              <a:rPr lang="en-US" sz="2800" dirty="0">
                <a:solidFill>
                  <a:srgbClr val="FEFFFF"/>
                </a:solidFill>
              </a:rPr>
              <a:t>Orlando, Florida</a:t>
            </a:r>
          </a:p>
        </p:txBody>
      </p:sp>
      <p:sp>
        <p:nvSpPr>
          <p:cNvPr id="2" name="TextBox 1"/>
          <p:cNvSpPr txBox="1"/>
          <p:nvPr/>
        </p:nvSpPr>
        <p:spPr>
          <a:xfrm>
            <a:off x="4539916" y="3014955"/>
            <a:ext cx="4604084" cy="2438944"/>
          </a:xfrm>
          <a:prstGeom prst="rect">
            <a:avLst/>
          </a:prstGeom>
          <a:noFill/>
          <a:ln>
            <a:noFill/>
          </a:ln>
        </p:spPr>
        <p:txBody>
          <a:bodyPr vert="horz" wrap="square" lIns="91440" tIns="45720" rIns="91440" bIns="45720" rtlCol="0" anchor="ctr">
            <a:noAutofit/>
          </a:bodyPr>
          <a:lstStyle/>
          <a:p>
            <a:pPr marL="285750" indent="-285750" defTabSz="685783">
              <a:spcBef>
                <a:spcPts val="600"/>
              </a:spcBef>
              <a:spcAft>
                <a:spcPts val="600"/>
              </a:spcAft>
              <a:buFont typeface="Arial" panose="020B0604020202020204" pitchFamily="34" charset="0"/>
              <a:buChar char="•"/>
            </a:pPr>
            <a:r>
              <a:rPr lang="en-US" dirty="0">
                <a:solidFill>
                  <a:srgbClr val="000000"/>
                </a:solidFill>
                <a:latin typeface="Georgia" panose="02040502050405020303"/>
              </a:rPr>
              <a:t>Girls who choose the Girl Scout Convention reward level will waive all main recognitions</a:t>
            </a:r>
          </a:p>
          <a:p>
            <a:pPr marL="285750" indent="-285750" defTabSz="685783">
              <a:spcBef>
                <a:spcPts val="600"/>
              </a:spcBef>
              <a:spcAft>
                <a:spcPts val="600"/>
              </a:spcAft>
              <a:buFont typeface="Arial" panose="020B0604020202020204" pitchFamily="34" charset="0"/>
              <a:buChar char="•"/>
            </a:pPr>
            <a:r>
              <a:rPr lang="en-US" dirty="0">
                <a:solidFill>
                  <a:srgbClr val="000000"/>
                </a:solidFill>
                <a:latin typeface="Georgia" panose="02040502050405020303"/>
              </a:rPr>
              <a:t>Recognitions </a:t>
            </a:r>
            <a:r>
              <a:rPr lang="en-US" dirty="0" smtClean="0">
                <a:solidFill>
                  <a:srgbClr val="000000"/>
                </a:solidFill>
                <a:latin typeface="Georgia" panose="02040502050405020303"/>
              </a:rPr>
              <a:t>levels are </a:t>
            </a:r>
            <a:r>
              <a:rPr lang="en-US" dirty="0">
                <a:solidFill>
                  <a:srgbClr val="000000"/>
                </a:solidFill>
                <a:latin typeface="Georgia" panose="02040502050405020303"/>
              </a:rPr>
              <a:t>cumulative</a:t>
            </a:r>
          </a:p>
          <a:p>
            <a:pPr marL="285750" indent="-285750" defTabSz="685783">
              <a:spcBef>
                <a:spcPts val="600"/>
              </a:spcBef>
              <a:spcAft>
                <a:spcPts val="600"/>
              </a:spcAft>
              <a:buFont typeface="Arial" panose="020B0604020202020204" pitchFamily="34" charset="0"/>
              <a:buChar char="•"/>
            </a:pPr>
            <a:r>
              <a:rPr lang="en-US" dirty="0">
                <a:solidFill>
                  <a:srgbClr val="000000"/>
                </a:solidFill>
                <a:latin typeface="Georgia" panose="02040502050405020303"/>
              </a:rPr>
              <a:t>Reward levels start at 1000, 1500, 2000, 2500, &amp; 3500 packages of cookies</a:t>
            </a:r>
          </a:p>
          <a:p>
            <a:pPr marL="285750" indent="-285750" defTabSz="685783">
              <a:spcBef>
                <a:spcPts val="600"/>
              </a:spcBef>
              <a:spcAft>
                <a:spcPts val="600"/>
              </a:spcAft>
              <a:buFont typeface="Arial" panose="020B0604020202020204" pitchFamily="34" charset="0"/>
              <a:buChar char="•"/>
            </a:pPr>
            <a:r>
              <a:rPr lang="en-US" dirty="0">
                <a:solidFill>
                  <a:srgbClr val="000000"/>
                </a:solidFill>
                <a:latin typeface="Georgia" panose="02040502050405020303"/>
              </a:rPr>
              <a:t>Girls can goal set and build a Convention Package customized to them!</a:t>
            </a:r>
          </a:p>
          <a:p>
            <a:pPr algn="ctr" defTabSz="685783"/>
            <a:endParaRPr lang="en-US" dirty="0">
              <a:solidFill>
                <a:srgbClr val="000000"/>
              </a:solidFill>
              <a:latin typeface="Georgia" panose="02040502050405020303"/>
            </a:endParaRPr>
          </a:p>
          <a:p>
            <a:pPr algn="ctr" defTabSz="685783"/>
            <a:endParaRPr lang="en-US" dirty="0">
              <a:solidFill>
                <a:srgbClr val="000000"/>
              </a:solidFill>
              <a:latin typeface="Georgia" panose="02040502050405020303"/>
            </a:endParaRPr>
          </a:p>
          <a:p>
            <a:pPr algn="ctr" defTabSz="685783"/>
            <a:endParaRPr lang="en-US" dirty="0">
              <a:solidFill>
                <a:srgbClr val="000000"/>
              </a:solidFill>
              <a:latin typeface="Georgia" panose="02040502050405020303"/>
            </a:endParaRPr>
          </a:p>
          <a:p>
            <a:pPr marL="285750" indent="-285750" algn="ctr" defTabSz="685783">
              <a:buFont typeface="Arial" panose="020B0604020202020204" pitchFamily="34" charset="0"/>
              <a:buChar char="•"/>
            </a:pPr>
            <a:endParaRPr lang="en-US" dirty="0">
              <a:solidFill>
                <a:srgbClr val="000000"/>
              </a:solidFill>
              <a:latin typeface="Georgia" panose="02040502050405020303"/>
            </a:endParaRPr>
          </a:p>
        </p:txBody>
      </p:sp>
      <p:pic>
        <p:nvPicPr>
          <p:cNvPr id="4" name="Picture 3" descr="+3D Model Download+ Minnie Mouse by JCThornton on Deviant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971" y="4732726"/>
            <a:ext cx="1266080" cy="1187944"/>
          </a:xfrm>
          <a:prstGeom prst="rect">
            <a:avLst/>
          </a:prstGeom>
        </p:spPr>
      </p:pic>
      <p:pic>
        <p:nvPicPr>
          <p:cNvPr id="6" name="Picture 5"/>
          <p:cNvPicPr>
            <a:picLocks noChangeAspect="1"/>
          </p:cNvPicPr>
          <p:nvPr/>
        </p:nvPicPr>
        <p:blipFill>
          <a:blip r:embed="rId4"/>
          <a:stretch>
            <a:fillRect/>
          </a:stretch>
        </p:blipFill>
        <p:spPr>
          <a:xfrm>
            <a:off x="838200" y="656757"/>
            <a:ext cx="3495495" cy="2723314"/>
          </a:xfrm>
          <a:prstGeom prst="rect">
            <a:avLst/>
          </a:prstGeom>
        </p:spPr>
      </p:pic>
      <p:pic>
        <p:nvPicPr>
          <p:cNvPr id="7" name="Picture 6"/>
          <p:cNvPicPr>
            <a:picLocks noChangeAspect="1"/>
          </p:cNvPicPr>
          <p:nvPr/>
        </p:nvPicPr>
        <p:blipFill>
          <a:blip r:embed="rId5"/>
          <a:stretch>
            <a:fillRect/>
          </a:stretch>
        </p:blipFill>
        <p:spPr>
          <a:xfrm>
            <a:off x="190501" y="3505200"/>
            <a:ext cx="3489179" cy="2697748"/>
          </a:xfrm>
          <a:prstGeom prst="rect">
            <a:avLst/>
          </a:prstGeom>
        </p:spPr>
      </p:pic>
    </p:spTree>
    <p:extLst>
      <p:ext uri="{BB962C8B-B14F-4D97-AF65-F5344CB8AC3E}">
        <p14:creationId xmlns:p14="http://schemas.microsoft.com/office/powerpoint/2010/main" val="112629847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685800"/>
            <a:ext cx="7886700" cy="1325563"/>
          </a:xfrm>
        </p:spPr>
        <p:txBody>
          <a:bodyPr/>
          <a:lstStyle/>
          <a:p>
            <a:r>
              <a:rPr lang="en-US" dirty="0" smtClean="0">
                <a:latin typeface="Girl Scout Text Medium" panose="02020003000000000000" pitchFamily="18" charset="0"/>
              </a:rPr>
              <a:t>Key Points</a:t>
            </a:r>
            <a:endParaRPr lang="en-US" dirty="0">
              <a:latin typeface="Girl Scout Text Medium" panose="02020003000000000000" pitchFamily="18" charset="0"/>
            </a:endParaRPr>
          </a:p>
        </p:txBody>
      </p:sp>
      <p:sp>
        <p:nvSpPr>
          <p:cNvPr id="4" name="TextBox 3"/>
          <p:cNvSpPr txBox="1"/>
          <p:nvPr/>
        </p:nvSpPr>
        <p:spPr>
          <a:xfrm>
            <a:off x="609600" y="2170482"/>
            <a:ext cx="8077200"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Girl Scout Text Medium" panose="02020003000000000000" pitchFamily="18" charset="0"/>
                <a:ea typeface="+mn-ea"/>
                <a:cs typeface="+mn-cs"/>
              </a:rPr>
              <a:t>Early Recognitions by February 5</a:t>
            </a:r>
            <a:r>
              <a:rPr kumimoji="0" lang="en-US" sz="2000" b="0" i="0" u="none" strike="noStrike" kern="1200" cap="none" spc="0" normalizeH="0" baseline="30000" noProof="0" dirty="0" smtClean="0">
                <a:ln>
                  <a:noFill/>
                </a:ln>
                <a:solidFill>
                  <a:srgbClr val="000000"/>
                </a:solidFill>
                <a:effectLst/>
                <a:uLnTx/>
                <a:uFillTx/>
                <a:latin typeface="Girl Scout Text Medium" panose="02020003000000000000" pitchFamily="18" charset="0"/>
                <a:ea typeface="+mn-ea"/>
                <a:cs typeface="+mn-cs"/>
              </a:rPr>
              <a:t>th</a:t>
            </a:r>
            <a:endParaRPr kumimoji="0" lang="en-US" sz="2000" b="0" i="0" u="none" strike="noStrike" kern="1200" cap="none" spc="0" normalizeH="0" baseline="0" noProof="0" dirty="0" smtClean="0">
              <a:ln>
                <a:noFill/>
              </a:ln>
              <a:solidFill>
                <a:srgbClr val="000000"/>
              </a:solidFill>
              <a:effectLst/>
              <a:uLnTx/>
              <a:uFillTx/>
              <a:latin typeface="Girl Scout Text Medium" panose="02020003000000000000"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Girl Scout Text Medium" panose="02020003000000000000" pitchFamily="18" charset="0"/>
                <a:ea typeface="+mn-ea"/>
                <a:cs typeface="+mn-cs"/>
              </a:rPr>
              <a:t>Three troop Experience options for troops reaching 300 PGA by April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solidFill>
                  <a:srgbClr val="000000"/>
                </a:solidFill>
                <a:latin typeface="Girl Scout Text Medium" panose="02020003000000000000" pitchFamily="18" charset="0"/>
              </a:rPr>
              <a:t>3500+ </a:t>
            </a:r>
            <a:r>
              <a:rPr lang="en-US" sz="2000" dirty="0" err="1" smtClean="0">
                <a:solidFill>
                  <a:srgbClr val="000000"/>
                </a:solidFill>
                <a:latin typeface="Girl Scout Text Medium" panose="02020003000000000000" pitchFamily="18" charset="0"/>
              </a:rPr>
              <a:t>pkg</a:t>
            </a:r>
            <a:r>
              <a:rPr lang="en-US" sz="2000" dirty="0" smtClean="0">
                <a:solidFill>
                  <a:srgbClr val="000000"/>
                </a:solidFill>
                <a:latin typeface="Girl Scout Text Medium" panose="02020003000000000000" pitchFamily="18" charset="0"/>
              </a:rPr>
              <a:t> travel level</a:t>
            </a:r>
            <a:endParaRPr kumimoji="0" lang="en-US" sz="2000" b="0" i="0" u="none" strike="noStrike" kern="1200" cap="none" spc="0" normalizeH="0" baseline="0" noProof="0" dirty="0" smtClean="0">
              <a:ln>
                <a:noFill/>
              </a:ln>
              <a:solidFill>
                <a:srgbClr val="000000"/>
              </a:solidFill>
              <a:effectLst/>
              <a:uLnTx/>
              <a:uFillTx/>
              <a:latin typeface="Girl Scout Text Medium" panose="02020003000000000000"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Girl Scout Text Medium" panose="02020003000000000000" pitchFamily="18" charset="0"/>
                <a:ea typeface="+mn-ea"/>
                <a:cs typeface="+mn-cs"/>
              </a:rPr>
              <a:t>Girl Convention Recognition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p:txBody>
      </p:sp>
      <p:pic>
        <p:nvPicPr>
          <p:cNvPr id="5" name="Picture 4"/>
          <p:cNvPicPr>
            <a:picLocks noChangeAspect="1"/>
          </p:cNvPicPr>
          <p:nvPr/>
        </p:nvPicPr>
        <p:blipFill>
          <a:blip r:embed="rId2"/>
          <a:stretch>
            <a:fillRect/>
          </a:stretch>
        </p:blipFill>
        <p:spPr>
          <a:xfrm>
            <a:off x="6248400" y="132664"/>
            <a:ext cx="2670279" cy="1914310"/>
          </a:xfrm>
          <a:prstGeom prst="rect">
            <a:avLst/>
          </a:prstGeom>
        </p:spPr>
      </p:pic>
      <p:pic>
        <p:nvPicPr>
          <p:cNvPr id="6" name="Picture 5"/>
          <p:cNvPicPr>
            <a:picLocks noChangeAspect="1"/>
          </p:cNvPicPr>
          <p:nvPr/>
        </p:nvPicPr>
        <p:blipFill>
          <a:blip r:embed="rId3"/>
          <a:stretch>
            <a:fillRect/>
          </a:stretch>
        </p:blipFill>
        <p:spPr>
          <a:xfrm>
            <a:off x="1792448" y="5492391"/>
            <a:ext cx="2743438" cy="1213209"/>
          </a:xfrm>
          <a:prstGeom prst="rect">
            <a:avLst/>
          </a:prstGeom>
        </p:spPr>
      </p:pic>
      <p:pic>
        <p:nvPicPr>
          <p:cNvPr id="7" name="Picture 6"/>
          <p:cNvPicPr>
            <a:picLocks noChangeAspect="1"/>
          </p:cNvPicPr>
          <p:nvPr/>
        </p:nvPicPr>
        <p:blipFill>
          <a:blip r:embed="rId4"/>
          <a:stretch>
            <a:fillRect/>
          </a:stretch>
        </p:blipFill>
        <p:spPr>
          <a:xfrm rot="21202884">
            <a:off x="412112" y="4321871"/>
            <a:ext cx="3011685" cy="2036240"/>
          </a:xfrm>
          <a:prstGeom prst="rect">
            <a:avLst/>
          </a:prstGeom>
        </p:spPr>
      </p:pic>
    </p:spTree>
    <p:extLst>
      <p:ext uri="{BB962C8B-B14F-4D97-AF65-F5344CB8AC3E}">
        <p14:creationId xmlns:p14="http://schemas.microsoft.com/office/powerpoint/2010/main" val="202249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04" r="12604"/>
          <a:stretch>
            <a:fillRect/>
          </a:stretch>
        </p:blip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33600"/>
            <a:ext cx="3975652" cy="2971800"/>
          </a:xfrm>
          <a:prstGeom prst="rect">
            <a:avLst/>
          </a:prstGeom>
        </p:spPr>
      </p:pic>
      <p:sp>
        <p:nvSpPr>
          <p:cNvPr id="8" name="Rectangle 7"/>
          <p:cNvSpPr/>
          <p:nvPr/>
        </p:nvSpPr>
        <p:spPr>
          <a:xfrm>
            <a:off x="1066800" y="2951946"/>
            <a:ext cx="2604053" cy="954107"/>
          </a:xfrm>
          <a:prstGeom prst="rect">
            <a:avLst/>
          </a:prstGeom>
        </p:spPr>
        <p:txBody>
          <a:bodyPr wrap="square">
            <a:spAutoFit/>
          </a:bodyPr>
          <a:lstStyle/>
          <a:p>
            <a:pPr algn="ctr"/>
            <a:r>
              <a:rPr lang="en-US" sz="2800" b="1" dirty="0" smtClean="0">
                <a:latin typeface="Georgia" panose="02040502050405020303" pitchFamily="18" charset="0"/>
              </a:rPr>
              <a:t>What’s New for 2023</a:t>
            </a:r>
            <a:endParaRPr lang="en-US" sz="2800" dirty="0">
              <a:latin typeface="Georgia" panose="02040502050405020303" pitchFamily="18" charset="0"/>
            </a:endParaRPr>
          </a:p>
        </p:txBody>
      </p:sp>
    </p:spTree>
    <p:extLst>
      <p:ext uri="{BB962C8B-B14F-4D97-AF65-F5344CB8AC3E}">
        <p14:creationId xmlns:p14="http://schemas.microsoft.com/office/powerpoint/2010/main" val="1101006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30310"/>
</p:tagLst>
</file>

<file path=ppt/tags/tag10.xml><?xml version="1.0" encoding="utf-8"?>
<p:tagLst xmlns:a="http://schemas.openxmlformats.org/drawingml/2006/main" xmlns:r="http://schemas.openxmlformats.org/officeDocument/2006/relationships" xmlns:p="http://schemas.openxmlformats.org/presentationml/2006/main">
  <p:tag name="AS_UNIQUEID" val="30313"/>
</p:tagLst>
</file>

<file path=ppt/tags/tag11.xml><?xml version="1.0" encoding="utf-8"?>
<p:tagLst xmlns:a="http://schemas.openxmlformats.org/drawingml/2006/main" xmlns:r="http://schemas.openxmlformats.org/officeDocument/2006/relationships" xmlns:p="http://schemas.openxmlformats.org/presentationml/2006/main">
  <p:tag name="AS_UNIQUEID" val="30314"/>
</p:tagLst>
</file>

<file path=ppt/tags/tag12.xml><?xml version="1.0" encoding="utf-8"?>
<p:tagLst xmlns:a="http://schemas.openxmlformats.org/drawingml/2006/main" xmlns:r="http://schemas.openxmlformats.org/officeDocument/2006/relationships" xmlns:p="http://schemas.openxmlformats.org/presentationml/2006/main">
  <p:tag name="AS_UNIQUEID" val="30315"/>
</p:tagLst>
</file>

<file path=ppt/tags/tag13.xml><?xml version="1.0" encoding="utf-8"?>
<p:tagLst xmlns:a="http://schemas.openxmlformats.org/drawingml/2006/main" xmlns:r="http://schemas.openxmlformats.org/officeDocument/2006/relationships" xmlns:p="http://schemas.openxmlformats.org/presentationml/2006/main">
  <p:tag name="AS_UNIQUEID" val="30310"/>
</p:tagLst>
</file>

<file path=ppt/tags/tag14.xml><?xml version="1.0" encoding="utf-8"?>
<p:tagLst xmlns:a="http://schemas.openxmlformats.org/drawingml/2006/main" xmlns:r="http://schemas.openxmlformats.org/officeDocument/2006/relationships" xmlns:p="http://schemas.openxmlformats.org/presentationml/2006/main">
  <p:tag name="AS_UNIQUEID" val="30311"/>
</p:tagLst>
</file>

<file path=ppt/tags/tag15.xml><?xml version="1.0" encoding="utf-8"?>
<p:tagLst xmlns:a="http://schemas.openxmlformats.org/drawingml/2006/main" xmlns:r="http://schemas.openxmlformats.org/officeDocument/2006/relationships" xmlns:p="http://schemas.openxmlformats.org/presentationml/2006/main">
  <p:tag name="AS_UNIQUEID" val="30312"/>
</p:tagLst>
</file>

<file path=ppt/tags/tag16.xml><?xml version="1.0" encoding="utf-8"?>
<p:tagLst xmlns:a="http://schemas.openxmlformats.org/drawingml/2006/main" xmlns:r="http://schemas.openxmlformats.org/officeDocument/2006/relationships" xmlns:p="http://schemas.openxmlformats.org/presentationml/2006/main">
  <p:tag name="AS_UNIQUEID" val="30313"/>
</p:tagLst>
</file>

<file path=ppt/tags/tag17.xml><?xml version="1.0" encoding="utf-8"?>
<p:tagLst xmlns:a="http://schemas.openxmlformats.org/drawingml/2006/main" xmlns:r="http://schemas.openxmlformats.org/officeDocument/2006/relationships" xmlns:p="http://schemas.openxmlformats.org/presentationml/2006/main">
  <p:tag name="AS_UNIQUEID" val="30314"/>
</p:tagLst>
</file>

<file path=ppt/tags/tag18.xml><?xml version="1.0" encoding="utf-8"?>
<p:tagLst xmlns:a="http://schemas.openxmlformats.org/drawingml/2006/main" xmlns:r="http://schemas.openxmlformats.org/officeDocument/2006/relationships" xmlns:p="http://schemas.openxmlformats.org/presentationml/2006/main">
  <p:tag name="AS_UNIQUEID" val="30315"/>
</p:tagLst>
</file>

<file path=ppt/tags/tag2.xml><?xml version="1.0" encoding="utf-8"?>
<p:tagLst xmlns:a="http://schemas.openxmlformats.org/drawingml/2006/main" xmlns:r="http://schemas.openxmlformats.org/officeDocument/2006/relationships" xmlns:p="http://schemas.openxmlformats.org/presentationml/2006/main">
  <p:tag name="AS_UNIQUEID" val="30311"/>
</p:tagLst>
</file>

<file path=ppt/tags/tag3.xml><?xml version="1.0" encoding="utf-8"?>
<p:tagLst xmlns:a="http://schemas.openxmlformats.org/drawingml/2006/main" xmlns:r="http://schemas.openxmlformats.org/officeDocument/2006/relationships" xmlns:p="http://schemas.openxmlformats.org/presentationml/2006/main">
  <p:tag name="AS_UNIQUEID" val="30312"/>
</p:tagLst>
</file>

<file path=ppt/tags/tag4.xml><?xml version="1.0" encoding="utf-8"?>
<p:tagLst xmlns:a="http://schemas.openxmlformats.org/drawingml/2006/main" xmlns:r="http://schemas.openxmlformats.org/officeDocument/2006/relationships" xmlns:p="http://schemas.openxmlformats.org/presentationml/2006/main">
  <p:tag name="AS_UNIQUEID" val="30313"/>
</p:tagLst>
</file>

<file path=ppt/tags/tag5.xml><?xml version="1.0" encoding="utf-8"?>
<p:tagLst xmlns:a="http://schemas.openxmlformats.org/drawingml/2006/main" xmlns:r="http://schemas.openxmlformats.org/officeDocument/2006/relationships" xmlns:p="http://schemas.openxmlformats.org/presentationml/2006/main">
  <p:tag name="AS_UNIQUEID" val="30314"/>
</p:tagLst>
</file>

<file path=ppt/tags/tag6.xml><?xml version="1.0" encoding="utf-8"?>
<p:tagLst xmlns:a="http://schemas.openxmlformats.org/drawingml/2006/main" xmlns:r="http://schemas.openxmlformats.org/officeDocument/2006/relationships" xmlns:p="http://schemas.openxmlformats.org/presentationml/2006/main">
  <p:tag name="AS_UNIQUEID" val="30315"/>
</p:tagLst>
</file>

<file path=ppt/tags/tag7.xml><?xml version="1.0" encoding="utf-8"?>
<p:tagLst xmlns:a="http://schemas.openxmlformats.org/drawingml/2006/main" xmlns:r="http://schemas.openxmlformats.org/officeDocument/2006/relationships" xmlns:p="http://schemas.openxmlformats.org/presentationml/2006/main">
  <p:tag name="AS_UNIQUEID" val="30310"/>
</p:tagLst>
</file>

<file path=ppt/tags/tag8.xml><?xml version="1.0" encoding="utf-8"?>
<p:tagLst xmlns:a="http://schemas.openxmlformats.org/drawingml/2006/main" xmlns:r="http://schemas.openxmlformats.org/officeDocument/2006/relationships" xmlns:p="http://schemas.openxmlformats.org/presentationml/2006/main">
  <p:tag name="AS_UNIQUEID" val="30311"/>
</p:tagLst>
</file>

<file path=ppt/tags/tag9.xml><?xml version="1.0" encoding="utf-8"?>
<p:tagLst xmlns:a="http://schemas.openxmlformats.org/drawingml/2006/main" xmlns:r="http://schemas.openxmlformats.org/officeDocument/2006/relationships" xmlns:p="http://schemas.openxmlformats.org/presentationml/2006/main">
  <p:tag name="AS_UNIQUEID" val="303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000000"/>
      </a:dk1>
      <a:lt1>
        <a:srgbClr val="FFFFFF"/>
      </a:lt1>
      <a:dk2>
        <a:srgbClr val="44546A"/>
      </a:dk2>
      <a:lt2>
        <a:srgbClr val="E7E6E6"/>
      </a:lt2>
      <a:accent1>
        <a:srgbClr val="5F2C61"/>
      </a:accent1>
      <a:accent2>
        <a:srgbClr val="EAAC1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5F2C61"/>
      </a:accent1>
      <a:accent2>
        <a:srgbClr val="EAAC1F"/>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ue Theme">
  <a:themeElements>
    <a:clrScheme name="Custom 1">
      <a:dk1>
        <a:srgbClr val="000000"/>
      </a:dk1>
      <a:lt1>
        <a:srgbClr val="FEFFFF"/>
      </a:lt1>
      <a:dk2>
        <a:srgbClr val="D9D9D9"/>
      </a:dk2>
      <a:lt2>
        <a:srgbClr val="A8A8A8"/>
      </a:lt2>
      <a:accent1>
        <a:srgbClr val="A0DEF1"/>
      </a:accent1>
      <a:accent2>
        <a:srgbClr val="1496D4"/>
      </a:accent2>
      <a:accent3>
        <a:srgbClr val="004987"/>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Blue Theme" id="{51455C3D-B62E-4998-BC4E-32B493F18275}" vid="{118F8B86-BCBD-4BE4-A383-37074CCDE608}"/>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CC09F0408B5E49B57361FEBBE405CB" ma:contentTypeVersion="13" ma:contentTypeDescription="Create a new document." ma:contentTypeScope="" ma:versionID="b0cfb014df3824fd192ea8f58797e984">
  <xsd:schema xmlns:xsd="http://www.w3.org/2001/XMLSchema" xmlns:xs="http://www.w3.org/2001/XMLSchema" xmlns:p="http://schemas.microsoft.com/office/2006/metadata/properties" xmlns:ns3="99cda216-28cf-44fa-8a98-8a5b2471749a" xmlns:ns4="92caf1dc-346b-4a42-af6a-859622640e8e" targetNamespace="http://schemas.microsoft.com/office/2006/metadata/properties" ma:root="true" ma:fieldsID="f29cc77a4219e7aef3d64b696a5bf136" ns3:_="" ns4:_="">
    <xsd:import namespace="99cda216-28cf-44fa-8a98-8a5b2471749a"/>
    <xsd:import namespace="92caf1dc-346b-4a42-af6a-859622640e8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da216-28cf-44fa-8a98-8a5b247174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caf1dc-346b-4a42-af6a-859622640e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6D91A06-92BA-45F4-85B7-EF973C803F34}">
  <ds:schemaRefs>
    <ds:schemaRef ds:uri="http://schemas.microsoft.com/sharepoint/v3/contenttype/forms"/>
  </ds:schemaRefs>
</ds:datastoreItem>
</file>

<file path=customXml/itemProps2.xml><?xml version="1.0" encoding="utf-8"?>
<ds:datastoreItem xmlns:ds="http://schemas.openxmlformats.org/officeDocument/2006/customXml" ds:itemID="{DD55DF9B-8E32-4311-9F86-704767B87D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cda216-28cf-44fa-8a98-8a5b2471749a"/>
    <ds:schemaRef ds:uri="92caf1dc-346b-4a42-af6a-859622640e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4734FE-32AC-448A-AFB9-8C0125B745D5}">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www.w3.org/XML/1998/namespace"/>
    <ds:schemaRef ds:uri="92caf1dc-346b-4a42-af6a-859622640e8e"/>
    <ds:schemaRef ds:uri="http://purl.org/dc/dcmitype/"/>
    <ds:schemaRef ds:uri="http://schemas.openxmlformats.org/package/2006/metadata/core-properties"/>
    <ds:schemaRef ds:uri="99cda216-28cf-44fa-8a98-8a5b2471749a"/>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10745</TotalTime>
  <Words>5340</Words>
  <Application>Microsoft Office PowerPoint</Application>
  <PresentationFormat>On-screen Show (4:3)</PresentationFormat>
  <Paragraphs>607</Paragraphs>
  <Slides>61</Slides>
  <Notes>51</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61</vt:i4>
      </vt:variant>
    </vt:vector>
  </HeadingPairs>
  <TitlesOfParts>
    <vt:vector size="85" baseType="lpstr">
      <vt:lpstr>ＭＳ Ｐゴシック</vt:lpstr>
      <vt:lpstr>Arial</vt:lpstr>
      <vt:lpstr>Barlow</vt:lpstr>
      <vt:lpstr>Calibri</vt:lpstr>
      <vt:lpstr>Calibri Light</vt:lpstr>
      <vt:lpstr>Courier New</vt:lpstr>
      <vt:lpstr>Franklin Gothic Book</vt:lpstr>
      <vt:lpstr>Franklin Gothic Demi</vt:lpstr>
      <vt:lpstr>Franklin Gothic Demi Cond</vt:lpstr>
      <vt:lpstr>Franklin Gothic Medium</vt:lpstr>
      <vt:lpstr>Georgia</vt:lpstr>
      <vt:lpstr>Girl Scout Display Light</vt:lpstr>
      <vt:lpstr>Girl Scout Text Book</vt:lpstr>
      <vt:lpstr>Girl Scout Text Medium</vt:lpstr>
      <vt:lpstr>Microsoft Sans Serif</vt:lpstr>
      <vt:lpstr>Microsoft Sans Serif Regular</vt:lpstr>
      <vt:lpstr>Palatino</vt:lpstr>
      <vt:lpstr>Palatino Linotype</vt:lpstr>
      <vt:lpstr>Wingdings</vt:lpstr>
      <vt:lpstr>Office Theme</vt:lpstr>
      <vt:lpstr>1_Office Theme</vt:lpstr>
      <vt:lpstr>2_Office Theme</vt:lpstr>
      <vt:lpstr>Blue Theme</vt:lpstr>
      <vt:lpstr>3_Office Theme</vt:lpstr>
      <vt:lpstr>PowerPoint Presentation</vt:lpstr>
      <vt:lpstr>PowerPoint Presentation</vt:lpstr>
      <vt:lpstr>PowerPoint Presentation</vt:lpstr>
      <vt:lpstr>PowerPoint Presentation</vt:lpstr>
      <vt:lpstr>Early Rewards by February 5th </vt:lpstr>
      <vt:lpstr>PowerPoint Presentation</vt:lpstr>
      <vt:lpstr>PowerPoint Presentation</vt:lpstr>
      <vt:lpstr>Key Points</vt:lpstr>
      <vt:lpstr>PowerPoint Presentation</vt:lpstr>
      <vt:lpstr>PowerPoint Presentation</vt:lpstr>
      <vt:lpstr>Raspberry Rally</vt:lpstr>
      <vt:lpstr>Unified Trefoils name in 2023 </vt:lpstr>
      <vt:lpstr>Packaging updates to Caramel deLites and Peanut Butter Patties  </vt:lpstr>
      <vt:lpstr>PowerPoint Presentation</vt:lpstr>
      <vt:lpstr>Supporting Troops  </vt:lpstr>
      <vt:lpstr>PowerPoint Presentation</vt:lpstr>
      <vt:lpstr>Our net weight and cookie count have not changed in nearly a decade! </vt:lpstr>
      <vt:lpstr>2023 Changes to Direct Ship Program</vt:lpstr>
      <vt:lpstr>Changes to Cookie Cupboards &amp; Planned Order Timeline</vt:lpstr>
      <vt:lpstr>Adding a Girl Financial Transaction</vt:lpstr>
      <vt:lpstr>Key Points</vt:lpstr>
      <vt:lpstr>PowerPoint Presentation</vt:lpstr>
      <vt:lpstr>Important Program Dates  </vt:lpstr>
      <vt:lpstr>PowerPoint Presentation</vt:lpstr>
      <vt:lpstr>5 Skills…The Girl Scout Cookie Program is more than selling cookies…</vt:lpstr>
      <vt:lpstr>PowerPoint Presentation</vt:lpstr>
      <vt:lpstr>Cookie Program Engagement </vt:lpstr>
      <vt:lpstr>Cookie Share</vt:lpstr>
      <vt:lpstr>Key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Adding a Girl Financial Transaction</vt:lpstr>
      <vt:lpstr>PowerPoint Presentation</vt:lpstr>
      <vt:lpstr>PowerPoint Presentation</vt:lpstr>
      <vt:lpstr>Smart Cookies for Girls</vt:lpstr>
      <vt:lpstr>Smart Cookies Registration Email for Girls</vt:lpstr>
      <vt:lpstr>PowerPoint Presentation</vt:lpstr>
      <vt:lpstr>Parent approval email </vt:lpstr>
      <vt:lpstr>PowerPoint Presentation</vt:lpstr>
      <vt:lpstr>Girl Manage Orders:      Cancelation of Girl Delivery Social Media Link Order</vt:lpstr>
      <vt:lpstr>Key Points</vt:lpstr>
      <vt:lpstr>PowerPoint Presentation</vt:lpstr>
      <vt:lpstr>Direct/Booth Sales</vt:lpstr>
      <vt:lpstr>Community Partners and Booth Lottery Dates</vt:lpstr>
      <vt:lpstr>Key Points</vt:lpstr>
      <vt:lpstr>PowerPoint Presentation</vt:lpstr>
      <vt:lpstr>Build your cookie team!</vt:lpstr>
      <vt:lpstr>Next Steps…</vt:lpstr>
      <vt:lpstr>Helpful Resources for Troops and Families</vt:lpstr>
      <vt:lpstr>Volunteer Program Resources Continued </vt:lpstr>
      <vt:lpstr>Cookie Program Online Resources</vt:lpstr>
      <vt:lpstr>2023 Flickr art gallery </vt:lpstr>
      <vt:lpstr>PowerPoint Presentation</vt:lpstr>
      <vt:lpstr>Thank You!</vt:lpstr>
    </vt:vector>
  </TitlesOfParts>
  <Company>Weston Foods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Cookie Season Volunteer Training</dc:title>
  <dc:creator>Annie Owens (IBF)</dc:creator>
  <cp:lastModifiedBy>Smith, Michele</cp:lastModifiedBy>
  <cp:revision>319</cp:revision>
  <cp:lastPrinted>2022-08-15T17:33:38Z</cp:lastPrinted>
  <dcterms:created xsi:type="dcterms:W3CDTF">2020-07-22T17:23:04Z</dcterms:created>
  <dcterms:modified xsi:type="dcterms:W3CDTF">2022-11-30T15:06:11Z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2017-08-08T00:00:00Z</vt:filetime>
  </property>
  <property fmtid="{D5CDD505-2E9C-101B-9397-08002B2CF9AE}" pid="3" name="Creator">
    <vt:lpwstr>Adobe InDesign CC 2017 (Macintosh)</vt:lpwstr>
  </property>
  <property fmtid="{D5CDD505-2E9C-101B-9397-08002B2CF9AE}" pid="4" name="LastSaved">
    <vt:filetime>2019-12-31T00:00:00Z</vt:filetime>
  </property>
  <property fmtid="{D5CDD505-2E9C-101B-9397-08002B2CF9AE}" pid="5" name="ContentTypeId">
    <vt:lpwstr>0x010100D3CC09F0408B5E49B57361FEBBE405CB</vt:lpwstr>
  </property>
</Properties>
</file>