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60" r:id="rId1"/>
  </p:sldMasterIdLst>
  <p:notesMasterIdLst>
    <p:notesMasterId r:id="rId44"/>
  </p:notesMasterIdLst>
  <p:handoutMasterIdLst>
    <p:handoutMasterId r:id="rId45"/>
  </p:handoutMasterIdLst>
  <p:sldIdLst>
    <p:sldId id="300" r:id="rId2"/>
    <p:sldId id="316" r:id="rId3"/>
    <p:sldId id="409" r:id="rId4"/>
    <p:sldId id="363" r:id="rId5"/>
    <p:sldId id="410" r:id="rId6"/>
    <p:sldId id="411" r:id="rId7"/>
    <p:sldId id="378" r:id="rId8"/>
    <p:sldId id="356" r:id="rId9"/>
    <p:sldId id="431" r:id="rId10"/>
    <p:sldId id="373" r:id="rId11"/>
    <p:sldId id="364" r:id="rId12"/>
    <p:sldId id="366" r:id="rId13"/>
    <p:sldId id="430" r:id="rId14"/>
    <p:sldId id="372" r:id="rId15"/>
    <p:sldId id="371" r:id="rId16"/>
    <p:sldId id="370" r:id="rId17"/>
    <p:sldId id="375" r:id="rId18"/>
    <p:sldId id="390" r:id="rId19"/>
    <p:sldId id="412" r:id="rId20"/>
    <p:sldId id="413" r:id="rId21"/>
    <p:sldId id="414" r:id="rId22"/>
    <p:sldId id="415" r:id="rId23"/>
    <p:sldId id="416" r:id="rId24"/>
    <p:sldId id="417" r:id="rId25"/>
    <p:sldId id="418" r:id="rId26"/>
    <p:sldId id="397" r:id="rId27"/>
    <p:sldId id="398" r:id="rId28"/>
    <p:sldId id="399" r:id="rId29"/>
    <p:sldId id="419" r:id="rId30"/>
    <p:sldId id="420" r:id="rId31"/>
    <p:sldId id="421" r:id="rId32"/>
    <p:sldId id="422" r:id="rId33"/>
    <p:sldId id="423" r:id="rId34"/>
    <p:sldId id="424" r:id="rId35"/>
    <p:sldId id="425" r:id="rId36"/>
    <p:sldId id="426" r:id="rId37"/>
    <p:sldId id="427" r:id="rId38"/>
    <p:sldId id="429" r:id="rId39"/>
    <p:sldId id="360" r:id="rId40"/>
    <p:sldId id="432" r:id="rId41"/>
    <p:sldId id="368" r:id="rId42"/>
    <p:sldId id="369" r:id="rId43"/>
  </p:sldIdLst>
  <p:sldSz cx="9144000" cy="5143500" type="screen16x9"/>
  <p:notesSz cx="7315200" cy="9601200"/>
  <p:embeddedFontLst>
    <p:embeddedFont>
      <p:font typeface="Girl Scout Text Medium" panose="02020003000000000000" pitchFamily="18" charset="0"/>
      <p:regular r:id="rId46"/>
      <p:italic r:id="rId47"/>
    </p:embeddedFont>
    <p:embeddedFont>
      <p:font typeface="Calibri" panose="020F0502020204030204" pitchFamily="34" charset="0"/>
      <p:regular r:id="rId48"/>
      <p:bold r:id="rId49"/>
      <p:italic r:id="rId50"/>
      <p:boldItalic r:id="rId51"/>
    </p:embeddedFont>
    <p:embeddedFont>
      <p:font typeface="Georgia" panose="02040502050405020303" pitchFamily="18" charset="0"/>
      <p:regular r:id="rId52"/>
      <p:bold r:id="rId53"/>
      <p:italic r:id="rId54"/>
      <p:boldItalic r:id="rId55"/>
    </p:embeddedFont>
    <p:embeddedFont>
      <p:font typeface="Girl Scout Text Book" panose="02020003000000000000" pitchFamily="18" charset="0"/>
      <p:regular r:id="rId56"/>
      <p:bold r:id="rId57"/>
      <p:italic r:id="rId58"/>
      <p:boldItalic r:id="rId59"/>
    </p:embeddedFont>
    <p:embeddedFont>
      <p:font typeface="Girl Scout Display Light" panose="02020003000000000000" pitchFamily="18" charset="0"/>
      <p:regular r:id="rId60"/>
      <p:italic r:id="rId61"/>
    </p:embeddedFont>
    <p:embeddedFont>
      <p:font typeface="Cordia New" panose="020B0604020202020204" charset="0"/>
      <p:regular r:id="rId62"/>
      <p:bold r:id="rId63"/>
      <p:italic r:id="rId64"/>
      <p:boldItalic r:id="rId65"/>
    </p:embeddedFont>
    <p:embeddedFont>
      <p:font typeface="Helvetica" panose="020B0604020202020204" pitchFamily="34" charset="0"/>
      <p:regular r:id="rId66"/>
      <p:bold r:id="rId67"/>
      <p:italic r:id="rId68"/>
      <p:boldItalic r:id="rId69"/>
    </p:embeddedFont>
    <p:embeddedFont>
      <p:font typeface="Citrus Gothic" panose="00000500000000000000" pitchFamily="2" charset="0"/>
      <p:regular r:id="rId70"/>
      <p:italic r:id="rId71"/>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Michele" initials="SM" lastIdx="1" clrIdx="0">
    <p:extLst>
      <p:ext uri="{19B8F6BF-5375-455C-9EA6-DF929625EA0E}">
        <p15:presenceInfo xmlns:p15="http://schemas.microsoft.com/office/powerpoint/2012/main" userId="S-1-5-21-3957142406-418113393-3087707634-11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5CA9F"/>
    <a:srgbClr val="00687F"/>
    <a:srgbClr val="FFEBF7"/>
    <a:srgbClr val="3DAB39"/>
    <a:srgbClr val="FFCCCC"/>
    <a:srgbClr val="EB9186"/>
    <a:srgbClr val="EB9187"/>
    <a:srgbClr val="F8BC9F"/>
    <a:srgbClr val="FF7818"/>
    <a:srgbClr val="FD32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83901" autoAdjust="0"/>
  </p:normalViewPr>
  <p:slideViewPr>
    <p:cSldViewPr snapToGrid="0">
      <p:cViewPr varScale="1">
        <p:scale>
          <a:sx n="128" d="100"/>
          <a:sy n="128" d="100"/>
        </p:scale>
        <p:origin x="1096" y="68"/>
      </p:cViewPr>
      <p:guideLst/>
    </p:cSldViewPr>
  </p:slideViewPr>
  <p:notesTextViewPr>
    <p:cViewPr>
      <p:scale>
        <a:sx n="1" d="1"/>
        <a:sy n="1" d="1"/>
      </p:scale>
      <p:origin x="0" y="0"/>
    </p:cViewPr>
  </p:notesTextViewPr>
  <p:sorterViewPr>
    <p:cViewPr>
      <p:scale>
        <a:sx n="100" d="100"/>
        <a:sy n="100" d="100"/>
      </p:scale>
      <p:origin x="0" y="-278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79672849-8136-4C8A-9D30-C564843F7C81}" type="datetimeFigureOut">
              <a:rPr lang="en-US" smtClean="0"/>
              <a:t>8/18/2025</a:t>
            </a:fld>
            <a:endParaRPr lang="en-US"/>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A19098FD-1656-4FC1-BC5D-0B3E28B380FE}" type="slidenum">
              <a:rPr lang="en-US" smtClean="0"/>
              <a:t>‹#›</a:t>
            </a:fld>
            <a:endParaRPr lang="en-US"/>
          </a:p>
        </p:txBody>
      </p:sp>
    </p:spTree>
    <p:extLst>
      <p:ext uri="{BB962C8B-B14F-4D97-AF65-F5344CB8AC3E}">
        <p14:creationId xmlns:p14="http://schemas.microsoft.com/office/powerpoint/2010/main" val="3075372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2E936A35-3999-4BE2-A91E-0AEF1FB5D887}" type="datetimeFigureOut">
              <a:rPr lang="en-US" smtClean="0"/>
              <a:t>8/18/2025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BE42448E-930D-408D-93DD-63C842747A47}" type="slidenum">
              <a:rPr lang="en-US" smtClean="0"/>
              <a:t>‹#›</a:t>
            </a:fld>
            <a:endParaRPr lang="en-US"/>
          </a:p>
        </p:txBody>
      </p:sp>
    </p:spTree>
    <p:extLst>
      <p:ext uri="{BB962C8B-B14F-4D97-AF65-F5344CB8AC3E}">
        <p14:creationId xmlns:p14="http://schemas.microsoft.com/office/powerpoint/2010/main" val="3618857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 ”Welcome to Fall</a:t>
            </a:r>
            <a:r>
              <a:rPr lang="en-US" baseline="0" dirty="0" smtClean="0"/>
              <a:t> </a:t>
            </a:r>
            <a:r>
              <a:rPr lang="en-US" dirty="0" smtClean="0"/>
              <a:t>Product Program training for Troops. </a:t>
            </a:r>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1</a:t>
            </a:fld>
            <a:endParaRPr lang="en-US"/>
          </a:p>
        </p:txBody>
      </p:sp>
    </p:spTree>
    <p:extLst>
      <p:ext uri="{BB962C8B-B14F-4D97-AF65-F5344CB8AC3E}">
        <p14:creationId xmlns:p14="http://schemas.microsoft.com/office/powerpoint/2010/main" val="4236407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PP Team</a:t>
            </a:r>
          </a:p>
          <a:p>
            <a:r>
              <a:rPr lang="en-US" baseline="0" dirty="0" smtClean="0"/>
              <a:t>Girl Scouts have the choice to take orders online or in person within the Fall Program. The nut and candy card will include all varieties available for Girl Delivery. </a:t>
            </a:r>
          </a:p>
          <a:p>
            <a:endParaRPr lang="en-US" baseline="0" dirty="0" smtClean="0"/>
          </a:p>
          <a:p>
            <a:r>
              <a:rPr lang="en-US" baseline="0" dirty="0" smtClean="0"/>
              <a:t>The M2 platform allows Girl Scouts to create an online personalized selling site. From this site they can take Girl Delivery orders for those same nuts &amp; candies, but customers can also order a variety of direct shipped items such as bark boxes, magazines, candles, and more!</a:t>
            </a:r>
          </a:p>
          <a:p>
            <a:endParaRPr lang="en-US" dirty="0" smtClean="0"/>
          </a:p>
          <a:p>
            <a:r>
              <a:rPr lang="en-US" dirty="0" smtClean="0"/>
              <a:t>Troops can choose how they are going to participate. If a troop chooses, they can forgo Girl Delivery and instead participate online only, offering the Direct Shipped option to customers.</a:t>
            </a:r>
          </a:p>
          <a:p>
            <a:endParaRPr lang="en-US" dirty="0" smtClean="0"/>
          </a:p>
          <a:p>
            <a:r>
              <a:rPr lang="en-US" dirty="0" smtClean="0"/>
              <a:t>If</a:t>
            </a:r>
            <a:r>
              <a:rPr lang="en-US" baseline="0" dirty="0" smtClean="0"/>
              <a:t> you are thinking of doing a Direct Shipped only program, it’s very important to communicate to caregivers that they will need</a:t>
            </a:r>
            <a:r>
              <a:rPr lang="en-US" dirty="0" smtClean="0"/>
              <a:t> to UNSELECT the Girl Delivery option when they send emails to customers.</a:t>
            </a:r>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10</a:t>
            </a:fld>
            <a:endParaRPr lang="en-US"/>
          </a:p>
        </p:txBody>
      </p:sp>
    </p:spTree>
    <p:extLst>
      <p:ext uri="{BB962C8B-B14F-4D97-AF65-F5344CB8AC3E}">
        <p14:creationId xmlns:p14="http://schemas.microsoft.com/office/powerpoint/2010/main" val="205629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PP Team</a:t>
            </a:r>
          </a:p>
          <a:p>
            <a:r>
              <a:rPr lang="en-US" dirty="0" smtClean="0"/>
              <a:t>We’ve</a:t>
            </a:r>
            <a:r>
              <a:rPr lang="en-US" baseline="0" dirty="0" smtClean="0"/>
              <a:t> got some FUN recognitions for the girls this year! Having these physical recognitions helps the Girl Scouts have something tangible to work towards when they are setting their goals.</a:t>
            </a:r>
          </a:p>
          <a:p>
            <a:endParaRPr lang="en-US" baseline="0" dirty="0" smtClean="0"/>
          </a:p>
          <a:p>
            <a:r>
              <a:rPr lang="en-US" baseline="0" dirty="0" smtClean="0"/>
              <a:t>Recognitions are cumulative, so the more the Girl Scout sells the more she earns!</a:t>
            </a:r>
          </a:p>
          <a:p>
            <a:endParaRPr lang="en-US" baseline="0" dirty="0" smtClean="0"/>
          </a:p>
          <a:p>
            <a:r>
              <a:rPr lang="en-US" baseline="0" dirty="0" smtClean="0"/>
              <a:t>Girl Scouts who sell $550 or more will also have the opportunity to earn their 2026-27 GSUSA Membership! This reward is a combined reward, meaning participation and reaching the assigned goal in both programs is required to qualify for the membership. </a:t>
            </a:r>
            <a:endParaRPr lang="en-US" dirty="0" smtClean="0"/>
          </a:p>
          <a:p>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11</a:t>
            </a:fld>
            <a:endParaRPr lang="en-US"/>
          </a:p>
        </p:txBody>
      </p:sp>
    </p:spTree>
    <p:extLst>
      <p:ext uri="{BB962C8B-B14F-4D97-AF65-F5344CB8AC3E}">
        <p14:creationId xmlns:p14="http://schemas.microsoft.com/office/powerpoint/2010/main" val="309080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PP Team</a:t>
            </a:r>
          </a:p>
          <a:p>
            <a:endParaRPr lang="en-US" dirty="0" smtClean="0"/>
          </a:p>
          <a:p>
            <a:r>
              <a:rPr lang="en-US" dirty="0" smtClean="0"/>
              <a:t>Within the</a:t>
            </a:r>
            <a:r>
              <a:rPr lang="en-US" baseline="0" dirty="0" smtClean="0"/>
              <a:t> recognition flyer you’ll find this year’s themed patches. Back again is a Girl Scout favorite, the Fall Personalized Patch. This patch can be earned by a girl scout: creating their Avatar in M2, sending 25+ emails, Sharing their site, and selling $400+ in combined sales. The patch features their avatar and name!</a:t>
            </a:r>
          </a:p>
          <a:p>
            <a:endParaRPr lang="en-US" baseline="0" dirty="0" smtClean="0"/>
          </a:p>
          <a:p>
            <a:r>
              <a:rPr lang="en-US" baseline="0" dirty="0" smtClean="0"/>
              <a:t>We also have our Care to Share program, which offers customers the opportunity to give back to the community. Customers purchase a Care to Share package of nuts and candies at $8. The Girl Scout gets credit for the sale and our council donates the package to local military personnel. This is a great way for Girl Scouts to connect with their community and practice their communication skills with customers.</a:t>
            </a:r>
          </a:p>
          <a:p>
            <a:endParaRPr lang="en-US" baseline="0" dirty="0" smtClean="0"/>
          </a:p>
          <a:p>
            <a:r>
              <a:rPr lang="en-US" baseline="0" dirty="0" smtClean="0"/>
              <a:t>Girl Scouts who sell 5+ care to share get the patch!</a:t>
            </a:r>
            <a:endParaRPr lang="en-US" dirty="0" smtClean="0"/>
          </a:p>
          <a:p>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12</a:t>
            </a:fld>
            <a:endParaRPr lang="en-US"/>
          </a:p>
        </p:txBody>
      </p:sp>
    </p:spTree>
    <p:extLst>
      <p:ext uri="{BB962C8B-B14F-4D97-AF65-F5344CB8AC3E}">
        <p14:creationId xmlns:p14="http://schemas.microsoft.com/office/powerpoint/2010/main" val="302825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PP Team</a:t>
            </a:r>
          </a:p>
          <a:p>
            <a:endParaRPr lang="en-US" baseline="0" dirty="0" smtClean="0"/>
          </a:p>
          <a:p>
            <a:r>
              <a:rPr lang="en-US" baseline="0" dirty="0" smtClean="0"/>
              <a:t>Troops who participate in the Fall Program are also eligible for troop proceeds and can earn a Troop Reward!</a:t>
            </a:r>
          </a:p>
          <a:p>
            <a:endParaRPr lang="en-US" baseline="0" dirty="0" smtClean="0"/>
          </a:p>
          <a:p>
            <a:r>
              <a:rPr lang="en-US" baseline="0" dirty="0" smtClean="0"/>
              <a:t>Encourage your troops to set a troop goal for proceeds. This is a great time to talk budgeting and what they want to do within the MY26 year. </a:t>
            </a:r>
          </a:p>
          <a:p>
            <a:endParaRPr lang="en-US" baseline="0" dirty="0" smtClean="0"/>
          </a:p>
          <a:p>
            <a:r>
              <a:rPr lang="en-US" baseline="0" dirty="0" smtClean="0"/>
              <a:t>Older level troops may waive their recognitions in exchange for more proceeds. They must complete a waiver form which includes signatures from all members of the troop to do so. The troop leader can then adjust their recognition plan in M2.</a:t>
            </a:r>
          </a:p>
          <a:p>
            <a:endParaRPr lang="en-US" baseline="0" dirty="0" smtClean="0"/>
          </a:p>
          <a:p>
            <a:r>
              <a:rPr lang="en-US" baseline="0" dirty="0" smtClean="0"/>
              <a:t>We’ve also got a great reward lined up for troops who hit a $400 per girl selling average by October 27</a:t>
            </a:r>
            <a:r>
              <a:rPr lang="en-US" baseline="30000" dirty="0" smtClean="0"/>
              <a:t>th</a:t>
            </a:r>
            <a:r>
              <a:rPr lang="en-US" baseline="0" dirty="0" smtClean="0"/>
              <a:t>. Troops who reach this goal will earn $10 per participating girl plus up to 2 adults. They can use these funds for an outdoor adventure of their choice!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Leaders can also earn a personalized Avatar</a:t>
            </a:r>
            <a:r>
              <a:rPr lang="en-US" baseline="0" dirty="0" smtClean="0"/>
              <a:t> patch!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13</a:t>
            </a:fld>
            <a:endParaRPr lang="en-US"/>
          </a:p>
        </p:txBody>
      </p:sp>
    </p:spTree>
    <p:extLst>
      <p:ext uri="{BB962C8B-B14F-4D97-AF65-F5344CB8AC3E}">
        <p14:creationId xmlns:p14="http://schemas.microsoft.com/office/powerpoint/2010/main" val="581711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 or Todd</a:t>
            </a:r>
          </a:p>
          <a:p>
            <a:endParaRPr lang="en-US" dirty="0" smtClean="0"/>
          </a:p>
          <a:p>
            <a:r>
              <a:rPr lang="en-US" dirty="0" smtClean="0"/>
              <a:t>Your Service Unit Product Program</a:t>
            </a:r>
            <a:r>
              <a:rPr lang="en-US" baseline="0" dirty="0" smtClean="0"/>
              <a:t> manager has </a:t>
            </a:r>
            <a:r>
              <a:rPr lang="en-US" dirty="0" smtClean="0"/>
              <a:t>paper</a:t>
            </a:r>
            <a:r>
              <a:rPr lang="en-US" baseline="0" dirty="0" smtClean="0"/>
              <a:t> materials for you and your Girl Scouts. They will request a signed Troop Fall Program Manager agreement before releasing these materials to you.</a:t>
            </a:r>
          </a:p>
          <a:p>
            <a:endParaRPr lang="en-US" baseline="0" dirty="0" smtClean="0"/>
          </a:p>
          <a:p>
            <a:r>
              <a:rPr lang="en-US" b="1" baseline="0" dirty="0" smtClean="0"/>
              <a:t>When you conduct your family meeting, make sure that a Girl Scout’s permission form has been completed before you distribute her materials to the caregiver.</a:t>
            </a:r>
          </a:p>
          <a:p>
            <a:endParaRPr lang="en-US" baseline="0" dirty="0" smtClean="0"/>
          </a:p>
          <a:p>
            <a:r>
              <a:rPr lang="en-US" baseline="0" dirty="0" smtClean="0"/>
              <a:t>As a troop volunteer, you will receive a Troop Guide Envelope and a receipt book. Printed on the envelope is the program’s timeline as well as key information you will need as you go through the program. </a:t>
            </a:r>
          </a:p>
          <a:p>
            <a:endParaRPr lang="en-US" baseline="0" dirty="0" smtClean="0"/>
          </a:p>
          <a:p>
            <a:r>
              <a:rPr lang="en-US" baseline="0" dirty="0" smtClean="0"/>
              <a:t>If you do not see the information you need on your Troop Guide, reach out to your SUPPM for support.</a:t>
            </a:r>
          </a:p>
          <a:p>
            <a:endParaRPr lang="en-US" baseline="0" dirty="0" smtClean="0"/>
          </a:p>
          <a:p>
            <a:r>
              <a:rPr lang="en-US" baseline="0" dirty="0" smtClean="0"/>
              <a:t>Girl Scout families receive a Family Guide within their materials. This will contain the information they need to complete the program. Girl Scouts also get a flyer from M2 explaining how to access and get started for their online site, as well as a in person Order Card and Recognition Flyer so they can set their goals and start taking orders.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E42448E-930D-408D-93DD-63C842747A47}" type="slidenum">
              <a:rPr lang="en-US" smtClean="0"/>
              <a:t>14</a:t>
            </a:fld>
            <a:endParaRPr lang="en-US"/>
          </a:p>
        </p:txBody>
      </p:sp>
    </p:spTree>
    <p:extLst>
      <p:ext uri="{BB962C8B-B14F-4D97-AF65-F5344CB8AC3E}">
        <p14:creationId xmlns:p14="http://schemas.microsoft.com/office/powerpoint/2010/main" val="857741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 or Todd</a:t>
            </a:r>
          </a:p>
          <a:p>
            <a:endParaRPr lang="en-US" dirty="0" smtClean="0"/>
          </a:p>
          <a:p>
            <a:r>
              <a:rPr lang="en-US" dirty="0" smtClean="0"/>
              <a:t>After</a:t>
            </a:r>
            <a:r>
              <a:rPr lang="en-US" baseline="0" dirty="0" smtClean="0"/>
              <a:t> this training, take a moment and visit the Fall Resources page o</a:t>
            </a:r>
            <a:r>
              <a:rPr lang="en-US" dirty="0" smtClean="0"/>
              <a:t>n</a:t>
            </a:r>
            <a:r>
              <a:rPr lang="en-US" baseline="0" dirty="0" smtClean="0"/>
              <a:t> gswny.org. You’ll find a TON of digital resources for this program. There are activities, flyers on getting started and council promos such as the BINGO board, any form you will need, and MOST OF ALL links to the M2 video tutorials.</a:t>
            </a:r>
          </a:p>
          <a:p>
            <a:endParaRPr lang="en-US" baseline="0" dirty="0" smtClean="0"/>
          </a:p>
          <a:p>
            <a:r>
              <a:rPr lang="en-US" baseline="0" dirty="0" smtClean="0"/>
              <a:t>M2 has videos that guide you through pretty much anything you need to do on the site. And they have another set just for caregivers.</a:t>
            </a:r>
          </a:p>
          <a:p>
            <a:endParaRPr lang="en-US" baseline="0" dirty="0" smtClean="0"/>
          </a:p>
          <a:p>
            <a:r>
              <a:rPr lang="en-US" baseline="0" dirty="0" smtClean="0"/>
              <a:t>Make sure your families know about this resource page! </a:t>
            </a:r>
          </a:p>
          <a:p>
            <a:endParaRPr lang="en-US" baseline="0" dirty="0" smtClean="0"/>
          </a:p>
          <a:p>
            <a:r>
              <a:rPr lang="en-US" baseline="0" dirty="0" smtClean="0"/>
              <a:t>And if you can’t find what you’re looking for on the page, reach out to your SUPPM </a:t>
            </a:r>
            <a:r>
              <a:rPr lang="en-US" baseline="0" smtClean="0"/>
              <a:t>for support.</a:t>
            </a:r>
            <a:endParaRPr lang="en-US" baseline="0" dirty="0" smtClean="0"/>
          </a:p>
        </p:txBody>
      </p:sp>
      <p:sp>
        <p:nvSpPr>
          <p:cNvPr id="4" name="Slide Number Placeholder 3"/>
          <p:cNvSpPr>
            <a:spLocks noGrp="1"/>
          </p:cNvSpPr>
          <p:nvPr>
            <p:ph type="sldNum" sz="quarter" idx="10"/>
          </p:nvPr>
        </p:nvSpPr>
        <p:spPr/>
        <p:txBody>
          <a:bodyPr/>
          <a:lstStyle/>
          <a:p>
            <a:fld id="{BE42448E-930D-408D-93DD-63C842747A47}" type="slidenum">
              <a:rPr lang="en-US" smtClean="0"/>
              <a:t>15</a:t>
            </a:fld>
            <a:endParaRPr lang="en-US"/>
          </a:p>
        </p:txBody>
      </p:sp>
    </p:spTree>
    <p:extLst>
      <p:ext uri="{BB962C8B-B14F-4D97-AF65-F5344CB8AC3E}">
        <p14:creationId xmlns:p14="http://schemas.microsoft.com/office/powerpoint/2010/main" val="2475181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900" baseline="0" dirty="0" smtClean="0">
                <a:latin typeface="Girl Scout Display Light" panose="02020003000000000000" pitchFamily="18" charset="0"/>
              </a:rPr>
              <a:t>PP Team</a:t>
            </a:r>
          </a:p>
          <a:p>
            <a:pPr marL="0" indent="0">
              <a:buFontTx/>
              <a:buNone/>
            </a:pPr>
            <a:endParaRPr lang="en-US" sz="900" baseline="0" dirty="0" smtClean="0">
              <a:latin typeface="Girl Scout Display Light" panose="02020003000000000000" pitchFamily="18" charset="0"/>
            </a:endParaRPr>
          </a:p>
          <a:p>
            <a:pPr marL="171450" indent="-171450">
              <a:buFontTx/>
              <a:buChar char="-"/>
            </a:pPr>
            <a:r>
              <a:rPr lang="en-US" sz="900" baseline="0" dirty="0" smtClean="0">
                <a:latin typeface="Girl Scout Display Light" panose="02020003000000000000" pitchFamily="18" charset="0"/>
              </a:rPr>
              <a:t>A regular PP permission form can be used at any time in </a:t>
            </a:r>
            <a:r>
              <a:rPr lang="en-US" sz="900" baseline="0" dirty="0" err="1" smtClean="0">
                <a:latin typeface="Girl Scout Display Light" panose="02020003000000000000" pitchFamily="18" charset="0"/>
              </a:rPr>
              <a:t>leiu</a:t>
            </a:r>
            <a:r>
              <a:rPr lang="en-US" sz="900" baseline="0" dirty="0" smtClean="0">
                <a:latin typeface="Girl Scout Display Light" panose="02020003000000000000" pitchFamily="18" charset="0"/>
              </a:rPr>
              <a:t> of this being selected. </a:t>
            </a:r>
          </a:p>
          <a:p>
            <a:pPr marL="171450" indent="-171450">
              <a:buFontTx/>
              <a:buChar char="-"/>
            </a:pPr>
            <a:r>
              <a:rPr lang="en-US" sz="900" baseline="0" dirty="0" smtClean="0">
                <a:latin typeface="Girl Scout Display Light" panose="02020003000000000000" pitchFamily="18" charset="0"/>
              </a:rPr>
              <a:t>Troop leaders retain this form same as they would a PP permission form as it will be requested in the event of delinquency.</a:t>
            </a:r>
            <a:endParaRPr lang="en-US" sz="900" dirty="0">
              <a:latin typeface="Girl Scout Display Light" panose="02020003000000000000"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16</a:t>
            </a:fld>
            <a:endParaRPr lang="en-US" dirty="0"/>
          </a:p>
        </p:txBody>
      </p:sp>
    </p:spTree>
    <p:extLst>
      <p:ext uri="{BB962C8B-B14F-4D97-AF65-F5344CB8AC3E}">
        <p14:creationId xmlns:p14="http://schemas.microsoft.com/office/powerpoint/2010/main" val="1919297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E42448E-930D-408D-93DD-63C842747A47}" type="slidenum">
              <a:rPr lang="en-US" smtClean="0"/>
              <a:t>17</a:t>
            </a:fld>
            <a:endParaRPr lang="en-US"/>
          </a:p>
        </p:txBody>
      </p:sp>
    </p:spTree>
    <p:extLst>
      <p:ext uri="{BB962C8B-B14F-4D97-AF65-F5344CB8AC3E}">
        <p14:creationId xmlns:p14="http://schemas.microsoft.com/office/powerpoint/2010/main" val="2420591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24879">
              <a:defRPr/>
            </a:pPr>
            <a:endParaRPr lang="en-US" sz="900" dirty="0">
              <a:latin typeface="Girl Scout Display Light" panose="02020003000000000000"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18</a:t>
            </a:fld>
            <a:endParaRPr lang="en-US" dirty="0"/>
          </a:p>
        </p:txBody>
      </p:sp>
    </p:spTree>
    <p:extLst>
      <p:ext uri="{BB962C8B-B14F-4D97-AF65-F5344CB8AC3E}">
        <p14:creationId xmlns:p14="http://schemas.microsoft.com/office/powerpoint/2010/main" val="3226664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Girl Scout Display Light" panose="02020003000000000000" pitchFamily="18" charset="0"/>
              </a:rPr>
              <a:t>Todd/Joe</a:t>
            </a:r>
          </a:p>
          <a:p>
            <a:r>
              <a:rPr lang="en-US" sz="900" b="0" i="0" kern="1200" dirty="0" smtClean="0">
                <a:solidFill>
                  <a:schemeClr val="tx1"/>
                </a:solidFill>
                <a:effectLst/>
                <a:latin typeface="Girl Scout Display Light" panose="02020003000000000000" pitchFamily="18" charset="0"/>
                <a:ea typeface="+mn-ea"/>
                <a:cs typeface="+mn-cs"/>
              </a:rPr>
              <a:t>Recording: “The parent/adult and Girl Scout login for the first time after receiving the launch email or accessing the council-specific </a:t>
            </a:r>
            <a:r>
              <a:rPr lang="en-US" sz="900" b="0" i="0" kern="1200" dirty="0" err="1" smtClean="0">
                <a:solidFill>
                  <a:schemeClr val="tx1"/>
                </a:solidFill>
                <a:effectLst/>
                <a:latin typeface="Girl Scout Display Light" panose="02020003000000000000" pitchFamily="18" charset="0"/>
                <a:ea typeface="+mn-ea"/>
                <a:cs typeface="+mn-cs"/>
              </a:rPr>
              <a:t>url</a:t>
            </a:r>
            <a:r>
              <a:rPr lang="en-US" sz="900" b="0" i="0" kern="1200" dirty="0" smtClean="0">
                <a:solidFill>
                  <a:schemeClr val="tx1"/>
                </a:solidFill>
                <a:effectLst/>
                <a:latin typeface="Girl Scout Display Light" panose="02020003000000000000" pitchFamily="18" charset="0"/>
                <a:ea typeface="+mn-ea"/>
                <a:cs typeface="+mn-cs"/>
              </a:rPr>
              <a:t> on or after go day.  Participants should have their troop number available.  If a participant doesn’t see their troop number or name, complete the setup process and council will verify after complete.  Returning participants can use the same email address and password but need to confirm and complete the setup process.  </a:t>
            </a:r>
          </a:p>
          <a:p>
            <a:endParaRPr lang="en-US" sz="900" b="0" i="0" kern="1200" dirty="0" smtClean="0">
              <a:solidFill>
                <a:schemeClr val="tx1"/>
              </a:solidFill>
              <a:effectLst/>
              <a:latin typeface="Girl Scout Display Light" panose="02020003000000000000" pitchFamily="18" charset="0"/>
              <a:ea typeface="+mn-ea"/>
              <a:cs typeface="+mn-cs"/>
            </a:endParaRPr>
          </a:p>
          <a:p>
            <a:r>
              <a:rPr lang="en-US" sz="900" b="0" i="0" kern="1200" dirty="0" smtClean="0">
                <a:solidFill>
                  <a:schemeClr val="tx1"/>
                </a:solidFill>
                <a:effectLst/>
                <a:latin typeface="Girl Scout Display Light" panose="02020003000000000000" pitchFamily="18" charset="0"/>
                <a:ea typeface="+mn-ea"/>
                <a:cs typeface="+mn-cs"/>
              </a:rPr>
              <a:t>The parent/adult and Girl Scout validate their council with their zip code next, confirm participant’s troop number, and then answer questions about their Girl Scout goals and what Girl Scouting means to them.  Along the way, participants build their virtual avatar likeness with the patented Girl Scout platform.  Girl Scouts sharing their goals for the Product Program through an individual or troop video has shown to significantly increase results too.”</a:t>
            </a:r>
          </a:p>
          <a:p>
            <a:endParaRPr lang="en-US" sz="900" dirty="0" smtClean="0">
              <a:latin typeface="Girl Scout Display Light" panose="020200030000000000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kern="1200" dirty="0" smtClean="0">
                <a:solidFill>
                  <a:schemeClr val="tx1"/>
                </a:solidFill>
                <a:effectLst/>
                <a:latin typeface="Girl Scout Display Light" panose="02020003000000000000" pitchFamily="18" charset="0"/>
                <a:ea typeface="+mn-ea"/>
                <a:cs typeface="+mn-cs"/>
              </a:rPr>
              <a:t>“Girl Scouts engage digitally with supporters by designing their own avatar.  This can help make the digital experience more personalized like connecting with supporters in person, but in the digital space.  Girl Scouts personalize their avatar, select the avatar’s background of the mountains or lake scene with the Grizzly Bear, and include their name, nickname or initials on the patch.  Once the personalized patch is earned with the criteria highlighted, through in person and online efforts together, the patch is directly shipped to the mailing address provided after login.”</a:t>
            </a:r>
          </a:p>
          <a:p>
            <a:endParaRPr lang="en-US" sz="900" dirty="0" smtClean="0">
              <a:latin typeface="Girl Scout Display Light" panose="02020003000000000000"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19</a:t>
            </a:fld>
            <a:endParaRPr lang="en-US"/>
          </a:p>
        </p:txBody>
      </p:sp>
    </p:spTree>
    <p:extLst>
      <p:ext uri="{BB962C8B-B14F-4D97-AF65-F5344CB8AC3E}">
        <p14:creationId xmlns:p14="http://schemas.microsoft.com/office/powerpoint/2010/main" val="3754669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PP Team</a:t>
            </a:r>
          </a:p>
          <a:p>
            <a:r>
              <a:rPr lang="en-US" baseline="0" dirty="0" smtClean="0"/>
              <a:t>Thank you for supporting your troop! Because of you Girl Scouts in your troop are learning skills they will use throughout their lives. The product programs teach Girl Scouts 5 main skill sets represented by these icons: Business Ethics, Decision Making, Goal Setting, Money Management, and People Skills. As you go through this training, keep an eye out for these symbols indicating how each part of the program aligns with these goals. </a:t>
            </a:r>
          </a:p>
          <a:p>
            <a:endParaRPr lang="en-US" baseline="0" dirty="0" smtClean="0"/>
          </a:p>
          <a:p>
            <a:r>
              <a:rPr lang="en-US" baseline="0" dirty="0" smtClean="0"/>
              <a:t>If you haven’t‘ already, please take a moment to look over the Troop Fall Program Manager agreement. This agreement should be signed and returned to your Service Unit Product Program Manager prior to your troop beginning the Fall Program.</a:t>
            </a:r>
          </a:p>
        </p:txBody>
      </p:sp>
      <p:sp>
        <p:nvSpPr>
          <p:cNvPr id="4" name="Slide Number Placeholder 3"/>
          <p:cNvSpPr>
            <a:spLocks noGrp="1"/>
          </p:cNvSpPr>
          <p:nvPr>
            <p:ph type="sldNum" sz="quarter" idx="10"/>
          </p:nvPr>
        </p:nvSpPr>
        <p:spPr/>
        <p:txBody>
          <a:bodyPr/>
          <a:lstStyle/>
          <a:p>
            <a:fld id="{BE42448E-930D-408D-93DD-63C842747A47}" type="slidenum">
              <a:rPr lang="en-US" smtClean="0"/>
              <a:t>2</a:t>
            </a:fld>
            <a:endParaRPr lang="en-US"/>
          </a:p>
        </p:txBody>
      </p:sp>
    </p:spTree>
    <p:extLst>
      <p:ext uri="{BB962C8B-B14F-4D97-AF65-F5344CB8AC3E}">
        <p14:creationId xmlns:p14="http://schemas.microsoft.com/office/powerpoint/2010/main" val="51537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smtClean="0">
                <a:solidFill>
                  <a:schemeClr val="tx1"/>
                </a:solidFill>
                <a:effectLst/>
                <a:latin typeface="Girl Scout Display Light" panose="02020003000000000000" pitchFamily="18" charset="0"/>
                <a:ea typeface="+mn-ea"/>
                <a:cs typeface="+mn-cs"/>
              </a:rPr>
              <a:t> “Here is the participant’s online toolkit for managing both online sales and in person participation.  Girl Scouts can send additional emails, social media and texts from the participant’s Dashboard.  There is also an opportunity to send supporter thank you emails.  </a:t>
            </a:r>
          </a:p>
          <a:p>
            <a:endParaRPr lang="en-US" sz="900" b="0" i="0" kern="1200" dirty="0" smtClean="0">
              <a:solidFill>
                <a:schemeClr val="tx1"/>
              </a:solidFill>
              <a:effectLst/>
              <a:latin typeface="Girl Scout Display Light" panose="02020003000000000000" pitchFamily="18" charset="0"/>
              <a:ea typeface="+mn-ea"/>
              <a:cs typeface="+mn-cs"/>
            </a:endParaRPr>
          </a:p>
          <a:p>
            <a:r>
              <a:rPr lang="en-US" sz="900" b="0" i="0" kern="1200" dirty="0" smtClean="0">
                <a:solidFill>
                  <a:schemeClr val="tx1"/>
                </a:solidFill>
                <a:effectLst/>
                <a:latin typeface="Girl Scout Display Light" panose="02020003000000000000" pitchFamily="18" charset="0"/>
                <a:ea typeface="+mn-ea"/>
                <a:cs typeface="+mn-cs"/>
              </a:rPr>
              <a:t>Girl Scouts visit their Avatars room 4 times on average during the program to see virtual rewards earned by completing actions and also the troop photo. </a:t>
            </a:r>
          </a:p>
          <a:p>
            <a:r>
              <a:rPr lang="en-US" sz="900" dirty="0" smtClean="0"/>
              <a:t>The Avatar room &amp; rewards have gotten an upgrade this year. New rewards to unlock in this virtual experience. When clicking on the closet, you will be redirected to update your avatar’s outfit and looks</a:t>
            </a:r>
            <a:endParaRPr lang="en-US" sz="900" b="0" i="0" kern="1200" dirty="0" smtClean="0">
              <a:solidFill>
                <a:schemeClr val="tx1"/>
              </a:solidFill>
              <a:effectLst/>
              <a:latin typeface="Girl Scout Display Light" panose="02020003000000000000" pitchFamily="18" charset="0"/>
              <a:ea typeface="+mn-ea"/>
              <a:cs typeface="+mn-cs"/>
            </a:endParaRPr>
          </a:p>
          <a:p>
            <a:endParaRPr lang="en-US" sz="900" b="0" i="0" kern="1200" dirty="0" smtClean="0">
              <a:solidFill>
                <a:schemeClr val="tx1"/>
              </a:solidFill>
              <a:effectLst/>
              <a:latin typeface="Girl Scout Display Light" panose="02020003000000000000" pitchFamily="18" charset="0"/>
              <a:ea typeface="+mn-ea"/>
              <a:cs typeface="+mn-cs"/>
            </a:endParaRPr>
          </a:p>
          <a:p>
            <a:r>
              <a:rPr lang="en-US" sz="900" b="1" i="0" kern="1200" dirty="0" smtClean="0">
                <a:solidFill>
                  <a:schemeClr val="tx1"/>
                </a:solidFill>
                <a:effectLst/>
                <a:latin typeface="Girl Scout Display Light" panose="02020003000000000000" pitchFamily="18" charset="0"/>
                <a:ea typeface="+mn-ea"/>
                <a:cs typeface="+mn-cs"/>
              </a:rPr>
              <a:t>Parent/Adults and Girl Scouts enter in the totals of each item using the nut order card into the system prior to the end of the program if this is an option offered by council.  Nut order card totals will be tabulated and added to all online sales totals in reports. Rewards earned are automatically selected and participants can make selections at levels where there are choices after rewards are earned. There are reports showing sales by category and specific reports highlighting girl delivered items sold online by supporter with contact information for in person nut and chocolate delivery.”</a:t>
            </a:r>
          </a:p>
          <a:p>
            <a:endParaRPr lang="en-US" sz="900" b="1" dirty="0">
              <a:latin typeface="Girl Scout Display Light" panose="02020003000000000000"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20</a:t>
            </a:fld>
            <a:endParaRPr lang="en-US"/>
          </a:p>
        </p:txBody>
      </p:sp>
    </p:spTree>
    <p:extLst>
      <p:ext uri="{BB962C8B-B14F-4D97-AF65-F5344CB8AC3E}">
        <p14:creationId xmlns:p14="http://schemas.microsoft.com/office/powerpoint/2010/main" val="2767627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Recording:” This year, a Share My Site tool kit has been added to help utilize the Share My Site function. Participants can now share their site with ease by copying the storefront link and using a downloadable image to share to their caregiver’s social media. Everything is in one place for easier access to share their site. “</a:t>
            </a:r>
          </a:p>
        </p:txBody>
      </p:sp>
      <p:sp>
        <p:nvSpPr>
          <p:cNvPr id="4" name="Slide Number Placeholder 3"/>
          <p:cNvSpPr>
            <a:spLocks noGrp="1"/>
          </p:cNvSpPr>
          <p:nvPr>
            <p:ph type="sldNum" sz="quarter" idx="5"/>
          </p:nvPr>
        </p:nvSpPr>
        <p:spPr/>
        <p:txBody>
          <a:bodyPr/>
          <a:lstStyle/>
          <a:p>
            <a:fld id="{418D6D84-A646-E642-963F-FEAA763E137C}" type="slidenum">
              <a:rPr lang="en-US" smtClean="0"/>
              <a:pPr/>
              <a:t>21</a:t>
            </a:fld>
            <a:endParaRPr lang="en-US"/>
          </a:p>
        </p:txBody>
      </p:sp>
    </p:spTree>
    <p:extLst>
      <p:ext uri="{BB962C8B-B14F-4D97-AF65-F5344CB8AC3E}">
        <p14:creationId xmlns:p14="http://schemas.microsoft.com/office/powerpoint/2010/main" val="1988139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smtClean="0">
                <a:solidFill>
                  <a:schemeClr val="tx1"/>
                </a:solidFill>
                <a:effectLst/>
                <a:latin typeface="Girl Scout Display Light" panose="02020003000000000000" pitchFamily="18" charset="0"/>
                <a:ea typeface="+mn-ea"/>
                <a:cs typeface="+mn-cs"/>
              </a:rPr>
              <a:t>“Girl Scouts can personalize their request for support based on the supporter’s preferences for each contact.  The most popular option is still sending emails with over 58% of sales coming from that channel.  Next in line is social media.  Texting shares the participant’s personalized site conveniently for those using a smartphone.  The printable business cards and door hangers are effective printable tools as leave behinds after contact with supporters.”</a:t>
            </a:r>
            <a:endParaRPr lang="en-US" sz="900" dirty="0">
              <a:latin typeface="Girl Scout Display Light" panose="02020003000000000000"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22</a:t>
            </a:fld>
            <a:endParaRPr lang="en-US"/>
          </a:p>
        </p:txBody>
      </p:sp>
    </p:spTree>
    <p:extLst>
      <p:ext uri="{BB962C8B-B14F-4D97-AF65-F5344CB8AC3E}">
        <p14:creationId xmlns:p14="http://schemas.microsoft.com/office/powerpoint/2010/main" val="1550112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smtClean="0">
                <a:solidFill>
                  <a:schemeClr val="tx1"/>
                </a:solidFill>
                <a:effectLst/>
                <a:latin typeface="Girl Scout Display Light" panose="02020003000000000000" pitchFamily="18" charset="0"/>
                <a:ea typeface="+mn-ea"/>
                <a:cs typeface="+mn-cs"/>
              </a:rPr>
              <a:t>“For the online options, Girl Scouts and adults invite friends and family to make a purchase via email, social </a:t>
            </a:r>
            <a:r>
              <a:rPr lang="en-US" sz="900" b="0" i="0" strike="noStrike" kern="1200" dirty="0" smtClean="0">
                <a:solidFill>
                  <a:srgbClr val="FF0000"/>
                </a:solidFill>
                <a:effectLst/>
                <a:highlight>
                  <a:srgbClr val="FFFF00"/>
                </a:highlight>
                <a:latin typeface="Girl Scout Display Light" panose="02020003000000000000" pitchFamily="18" charset="0"/>
                <a:ea typeface="+mn-ea"/>
                <a:cs typeface="+mn-cs"/>
              </a:rPr>
              <a:t>media</a:t>
            </a:r>
            <a:r>
              <a:rPr lang="en-US" sz="900" b="0" i="0" strike="sngStrike" kern="1200" dirty="0" smtClean="0">
                <a:solidFill>
                  <a:schemeClr val="tx1"/>
                </a:solidFill>
                <a:effectLst/>
                <a:latin typeface="Girl Scout Display Light" panose="02020003000000000000" pitchFamily="18" charset="0"/>
                <a:ea typeface="+mn-ea"/>
                <a:cs typeface="+mn-cs"/>
              </a:rPr>
              <a:t>,</a:t>
            </a:r>
            <a:r>
              <a:rPr lang="en-US" sz="900" b="0" i="0" kern="1200" dirty="0" smtClean="0">
                <a:solidFill>
                  <a:schemeClr val="tx1"/>
                </a:solidFill>
                <a:effectLst/>
                <a:latin typeface="Girl Scout Display Light" panose="02020003000000000000" pitchFamily="18" charset="0"/>
                <a:ea typeface="+mn-ea"/>
                <a:cs typeface="+mn-cs"/>
              </a:rPr>
              <a:t> texting, business cards and door hangers. Supporters are directed to a personalized</a:t>
            </a:r>
            <a:r>
              <a:rPr lang="en-US" sz="900" b="0" i="0" kern="1200" baseline="0" dirty="0" smtClean="0">
                <a:solidFill>
                  <a:schemeClr val="tx1"/>
                </a:solidFill>
                <a:effectLst/>
                <a:latin typeface="Girl Scout Display Light" panose="02020003000000000000" pitchFamily="18" charset="0"/>
                <a:ea typeface="+mn-ea"/>
                <a:cs typeface="+mn-cs"/>
              </a:rPr>
              <a:t> site that looks like this. Here they can </a:t>
            </a:r>
            <a:r>
              <a:rPr lang="en-US" sz="900" b="0" i="0" kern="1200" dirty="0" smtClean="0">
                <a:solidFill>
                  <a:schemeClr val="tx1"/>
                </a:solidFill>
                <a:effectLst/>
                <a:latin typeface="Girl Scout Display Light" panose="02020003000000000000" pitchFamily="18" charset="0"/>
                <a:ea typeface="+mn-ea"/>
                <a:cs typeface="+mn-cs"/>
              </a:rPr>
              <a:t>select which</a:t>
            </a:r>
            <a:r>
              <a:rPr lang="en-US" sz="900" b="0" i="0" kern="1200" baseline="0" dirty="0" smtClean="0">
                <a:solidFill>
                  <a:schemeClr val="tx1"/>
                </a:solidFill>
                <a:effectLst/>
                <a:latin typeface="Girl Scout Display Light" panose="02020003000000000000" pitchFamily="18" charset="0"/>
                <a:ea typeface="+mn-ea"/>
                <a:cs typeface="+mn-cs"/>
              </a:rPr>
              <a:t> items they wish to shop</a:t>
            </a:r>
            <a:r>
              <a:rPr lang="en-US" sz="900" b="0" i="0" kern="1200" dirty="0" smtClean="0">
                <a:solidFill>
                  <a:schemeClr val="tx1"/>
                </a:solidFill>
                <a:effectLst/>
                <a:latin typeface="Girl Scout Display Light" panose="02020003000000000000" pitchFamily="18" charset="0"/>
                <a:ea typeface="+mn-ea"/>
                <a:cs typeface="+mn-cs"/>
              </a:rPr>
              <a:t>. </a:t>
            </a:r>
            <a:r>
              <a:rPr lang="en-US" sz="900" b="0" i="0" kern="1200" baseline="0" dirty="0" smtClean="0">
                <a:solidFill>
                  <a:schemeClr val="tx1"/>
                </a:solidFill>
                <a:effectLst/>
                <a:latin typeface="Girl Scout Display Light" panose="02020003000000000000" pitchFamily="18" charset="0"/>
                <a:ea typeface="+mn-ea"/>
                <a:cs typeface="+mn-cs"/>
              </a:rPr>
              <a:t>Most items are only available for direct shipping. </a:t>
            </a:r>
            <a:r>
              <a:rPr lang="en-US" sz="900" b="0" i="0" kern="1200" dirty="0" smtClean="0">
                <a:solidFill>
                  <a:schemeClr val="tx1"/>
                </a:solidFill>
                <a:effectLst/>
                <a:latin typeface="Girl Scout Display Light" panose="02020003000000000000" pitchFamily="18" charset="0"/>
                <a:ea typeface="+mn-ea"/>
                <a:cs typeface="+mn-cs"/>
              </a:rPr>
              <a:t>Direct ship items are sent directly to the customer preferred address after paying for shipping.  Regardless of option chosen, supporters pay for all products online at the time of checkout.”</a:t>
            </a:r>
            <a:endParaRPr lang="en-US" sz="900" b="0" i="0" kern="1200" dirty="0">
              <a:solidFill>
                <a:schemeClr val="tx1"/>
              </a:solidFill>
              <a:effectLst/>
              <a:latin typeface="Girl Scout Display Light" panose="02020003000000000000" pitchFamily="18" charset="0"/>
              <a:ea typeface="+mn-ea"/>
              <a:cs typeface="+mn-cs"/>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23</a:t>
            </a:fld>
            <a:endParaRPr lang="en-US"/>
          </a:p>
        </p:txBody>
      </p:sp>
    </p:spTree>
    <p:extLst>
      <p:ext uri="{BB962C8B-B14F-4D97-AF65-F5344CB8AC3E}">
        <p14:creationId xmlns:p14="http://schemas.microsoft.com/office/powerpoint/2010/main" val="4164041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Girl Scout Display Light" panose="02020003000000000000" pitchFamily="18" charset="0"/>
                <a:ea typeface="+mn-ea"/>
                <a:cs typeface="+mn-cs"/>
              </a:rPr>
              <a:t>If the supporter selects nuts and chocolates, they will be taken to this screen where they’ll have the option to choose girl delivered or direct 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Girl Scout Display Light" panose="02020003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Girl Scout Display Light" panose="02020003000000000000" pitchFamily="18" charset="0"/>
                <a:ea typeface="+mn-ea"/>
                <a:cs typeface="+mn-cs"/>
              </a:rPr>
              <a:t>Girl Scouts and adults have the ability</a:t>
            </a:r>
            <a:r>
              <a:rPr lang="en-US" sz="1200" b="0" i="0" kern="1200" baseline="0" dirty="0" smtClean="0">
                <a:solidFill>
                  <a:schemeClr val="tx1"/>
                </a:solidFill>
                <a:effectLst/>
                <a:latin typeface="Girl Scout Display Light" panose="02020003000000000000" pitchFamily="18" charset="0"/>
                <a:ea typeface="+mn-ea"/>
                <a:cs typeface="+mn-cs"/>
              </a:rPr>
              <a:t> to turn off the Girl Delivery option for certain supporters.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Girl Scout Display Light" panose="02020003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Girl Scout Display Light" panose="02020003000000000000" pitchFamily="18" charset="0"/>
                <a:ea typeface="+mn-ea"/>
                <a:cs typeface="+mn-cs"/>
              </a:rPr>
              <a:t>Therefore, some supporters will have the option of girl delivery or direct ship and others may see direct ship only. Girl delivered nuts/chocolates are those items available at council and ultimately delivered by the Girl Scout. </a:t>
            </a:r>
            <a:endParaRPr lang="en-US" sz="1200" b="0" i="0" kern="1200" dirty="0" smtClean="0">
              <a:solidFill>
                <a:schemeClr val="tx1"/>
              </a:solidFill>
              <a:effectLst/>
              <a:latin typeface="Girl Scout Display Light" panose="02020003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Girl Scout Display Light" panose="02020003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24</a:t>
            </a:fld>
            <a:endParaRPr lang="en-US"/>
          </a:p>
        </p:txBody>
      </p:sp>
    </p:spTree>
    <p:extLst>
      <p:ext uri="{BB962C8B-B14F-4D97-AF65-F5344CB8AC3E}">
        <p14:creationId xmlns:p14="http://schemas.microsoft.com/office/powerpoint/2010/main" val="1052662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11363">
              <a:defRPr/>
            </a:pPr>
            <a:r>
              <a:rPr lang="en-US" sz="900" dirty="0">
                <a:latin typeface="Girl Scout Display Light" panose="02020003000000000000" pitchFamily="18" charset="0"/>
              </a:rPr>
              <a:t>Recording: “After making a purchase from one storefront, supporters can also visit other storefronts to purchase additional items of interest.”</a:t>
            </a:r>
          </a:p>
          <a:p>
            <a:endParaRPr lang="en-US" sz="900" dirty="0">
              <a:latin typeface="Girl Scout Display Light" panose="02020003000000000000"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25</a:t>
            </a:fld>
            <a:endParaRPr lang="en-US"/>
          </a:p>
        </p:txBody>
      </p:sp>
    </p:spTree>
    <p:extLst>
      <p:ext uri="{BB962C8B-B14F-4D97-AF65-F5344CB8AC3E}">
        <p14:creationId xmlns:p14="http://schemas.microsoft.com/office/powerpoint/2010/main" val="3114554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Joe/Todd</a:t>
            </a:r>
          </a:p>
          <a:p>
            <a:endParaRPr lang="en-US" dirty="0" smtClean="0"/>
          </a:p>
          <a:p>
            <a:r>
              <a:rPr lang="en-US" dirty="0" smtClean="0"/>
              <a:t>anything</a:t>
            </a:r>
            <a:r>
              <a:rPr lang="en-US" baseline="0" dirty="0" smtClean="0"/>
              <a:t> ordered online does not need to entered into M2, this is where items on the order card only are entered</a:t>
            </a:r>
          </a:p>
          <a:p>
            <a:endParaRPr lang="en-US" baseline="0" dirty="0" smtClean="0"/>
          </a:p>
          <a:p>
            <a:r>
              <a:rPr lang="en-US" baseline="0" dirty="0" smtClean="0"/>
              <a:t>**Drop updated screenshot</a:t>
            </a:r>
          </a:p>
          <a:p>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26</a:t>
            </a:fld>
            <a:endParaRPr lang="en-US"/>
          </a:p>
        </p:txBody>
      </p:sp>
    </p:spTree>
    <p:extLst>
      <p:ext uri="{BB962C8B-B14F-4D97-AF65-F5344CB8AC3E}">
        <p14:creationId xmlns:p14="http://schemas.microsoft.com/office/powerpoint/2010/main" val="3796207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Joe/Todd</a:t>
            </a:r>
            <a:endParaRPr lang="en-US" b="1" dirty="0"/>
          </a:p>
        </p:txBody>
      </p:sp>
      <p:sp>
        <p:nvSpPr>
          <p:cNvPr id="4" name="Slide Number Placeholder 3"/>
          <p:cNvSpPr>
            <a:spLocks noGrp="1"/>
          </p:cNvSpPr>
          <p:nvPr>
            <p:ph type="sldNum" sz="quarter" idx="10"/>
          </p:nvPr>
        </p:nvSpPr>
        <p:spPr/>
        <p:txBody>
          <a:bodyPr/>
          <a:lstStyle/>
          <a:p>
            <a:fld id="{EFDDBACE-0F8F-43FD-98F0-DEE13552DADA}" type="slidenum">
              <a:rPr lang="en-US" noProof="0" smtClean="0"/>
              <a:t>27</a:t>
            </a:fld>
            <a:endParaRPr lang="en-US" noProof="0" dirty="0"/>
          </a:p>
        </p:txBody>
      </p:sp>
    </p:spTree>
    <p:extLst>
      <p:ext uri="{BB962C8B-B14F-4D97-AF65-F5344CB8AC3E}">
        <p14:creationId xmlns:p14="http://schemas.microsoft.com/office/powerpoint/2010/main" val="1355970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24879">
              <a:defRPr/>
            </a:pPr>
            <a:endParaRPr lang="en-US" sz="900" dirty="0">
              <a:latin typeface="Girl Scout Display Light" panose="02020003000000000000"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28</a:t>
            </a:fld>
            <a:endParaRPr lang="en-US" dirty="0"/>
          </a:p>
        </p:txBody>
      </p:sp>
    </p:spTree>
    <p:extLst>
      <p:ext uri="{BB962C8B-B14F-4D97-AF65-F5344CB8AC3E}">
        <p14:creationId xmlns:p14="http://schemas.microsoft.com/office/powerpoint/2010/main" val="1280079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smtClean="0">
                <a:solidFill>
                  <a:schemeClr val="tx1"/>
                </a:solidFill>
                <a:effectLst/>
                <a:latin typeface="Girl Scout Display Light" panose="02020003000000000000" pitchFamily="18" charset="0"/>
                <a:ea typeface="+mn-ea"/>
                <a:cs typeface="+mn-cs"/>
              </a:rPr>
              <a:t>“M2OS is a management toolkit that provides troops with tools to enable participants to do great things.  About a week before the start of the Program or when council gives you access, troops will receive an invitation to login to the toolkit.  Troops will watch a short training video about the details of the M2OS platform. Training now and then training in the platform.  This gives troop volunteers a great overview of the Product Program today and a troop training video later that will take them through the details of the platform when they are in M2OS. Troops login and get started with the next step in troop training. Then queue up the Parent/Adult Email Campaign announcing the troop’s participation in the Program and providing parents/adults with a link and instructions on how to participate with their Girl Scouts. Along the way, be sure to encourage troops to create their troop volunteer avatar as well.” </a:t>
            </a:r>
            <a:endParaRPr lang="en-US" sz="900" b="0" i="0" kern="1200" dirty="0">
              <a:solidFill>
                <a:schemeClr val="tx1"/>
              </a:solidFill>
              <a:effectLst/>
              <a:latin typeface="Girl Scout Display Light" panose="02020003000000000000" pitchFamily="18" charset="0"/>
              <a:ea typeface="+mn-ea"/>
              <a:cs typeface="+mn-cs"/>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29</a:t>
            </a:fld>
            <a:endParaRPr lang="en-US"/>
          </a:p>
        </p:txBody>
      </p:sp>
    </p:spTree>
    <p:extLst>
      <p:ext uri="{BB962C8B-B14F-4D97-AF65-F5344CB8AC3E}">
        <p14:creationId xmlns:p14="http://schemas.microsoft.com/office/powerpoint/2010/main" val="256972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3</a:t>
            </a:fld>
            <a:endParaRPr lang="en-US"/>
          </a:p>
        </p:txBody>
      </p:sp>
    </p:spTree>
    <p:extLst>
      <p:ext uri="{BB962C8B-B14F-4D97-AF65-F5344CB8AC3E}">
        <p14:creationId xmlns:p14="http://schemas.microsoft.com/office/powerpoint/2010/main" val="3978566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Girl Scout Display Light" panose="02020003000000000000" pitchFamily="18" charset="0"/>
                <a:ea typeface="+mn-ea"/>
                <a:cs typeface="+mn-cs"/>
              </a:rPr>
              <a:t>Recording: “After troops watch the troop training video they will be prompted to send the Parent/Adult Email Campaign. In order to continue setting up their profile, they must send the PAEC out first. Parent/adult email addresses will be uploaded by council, so troops just need to confirm the email addresses are the ones used by parent/adults in the troop and confirm all the Girl Scouts in their troop are listed so they get the email blast at the start of the Program.”</a:t>
            </a:r>
          </a:p>
          <a:p>
            <a:endParaRPr lang="en-US" sz="1200" b="0" i="0" kern="1200" dirty="0" smtClean="0">
              <a:solidFill>
                <a:schemeClr val="tx1"/>
              </a:solidFill>
              <a:effectLst/>
              <a:latin typeface="Girl Scout Display Light" panose="02020003000000000000" pitchFamily="18" charset="0"/>
              <a:ea typeface="+mn-ea"/>
              <a:cs typeface="+mn-cs"/>
            </a:endParaRPr>
          </a:p>
          <a:p>
            <a:r>
              <a:rPr lang="en-US" sz="1200" b="1" i="0" kern="1200" dirty="0" smtClean="0">
                <a:solidFill>
                  <a:schemeClr val="tx1"/>
                </a:solidFill>
                <a:effectLst/>
                <a:latin typeface="Girl Scout Display Light" panose="02020003000000000000" pitchFamily="18" charset="0"/>
                <a:ea typeface="+mn-ea"/>
                <a:cs typeface="+mn-cs"/>
              </a:rPr>
              <a:t>If you do not set this campaign up your Girl Scouts will STILL RECEIVE A PARTICIPATION EMAIL</a:t>
            </a:r>
            <a:r>
              <a:rPr lang="en-US" sz="1200" b="1" i="0" kern="1200" baseline="0" dirty="0" smtClean="0">
                <a:solidFill>
                  <a:schemeClr val="tx1"/>
                </a:solidFill>
                <a:effectLst/>
                <a:latin typeface="Girl Scout Display Light" panose="02020003000000000000" pitchFamily="18" charset="0"/>
                <a:ea typeface="+mn-ea"/>
                <a:cs typeface="+mn-cs"/>
              </a:rPr>
              <a:t> the day after the program begins. </a:t>
            </a:r>
            <a:endParaRPr lang="en-US" sz="1200" b="1" i="0" kern="1200" dirty="0" smtClean="0">
              <a:solidFill>
                <a:schemeClr val="tx1"/>
              </a:solidFill>
              <a:effectLst/>
              <a:latin typeface="Girl Scout Display Light" panose="02020003000000000000" pitchFamily="18" charset="0"/>
              <a:ea typeface="+mn-ea"/>
              <a:cs typeface="+mn-cs"/>
            </a:endParaRPr>
          </a:p>
          <a:p>
            <a:endParaRPr lang="en-US" sz="1200" b="0" i="0" kern="1200" dirty="0" smtClean="0">
              <a:solidFill>
                <a:schemeClr val="tx1"/>
              </a:solidFill>
              <a:effectLst/>
              <a:latin typeface="Girl Scout Display Light" panose="02020003000000000000"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30</a:t>
            </a:fld>
            <a:endParaRPr lang="en-US"/>
          </a:p>
        </p:txBody>
      </p:sp>
    </p:spTree>
    <p:extLst>
      <p:ext uri="{BB962C8B-B14F-4D97-AF65-F5344CB8AC3E}">
        <p14:creationId xmlns:p14="http://schemas.microsoft.com/office/powerpoint/2010/main" val="1360238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smtClean="0">
                <a:solidFill>
                  <a:schemeClr val="tx1"/>
                </a:solidFill>
                <a:effectLst/>
                <a:latin typeface="Girl Scout Display Light" panose="02020003000000000000" pitchFamily="18" charset="0"/>
                <a:ea typeface="+mn-ea"/>
                <a:cs typeface="+mn-cs"/>
              </a:rPr>
              <a:t>Recording: “Troop leaders and product program managers can view overall troop stats on the landing page of the volunteer admin site, as well as manage the program. Troops have the ability to send messages to participants within the troop to encourage participation, share Program updates, and thank them at the conclusion of the Program.  Troops also have the ability to edit or enter participant order card items if your council participates with the nut order card.  Rewards and personalized patches that Girl Scouts have earned will appear in the site.   Troops should check to make sure they are correct, make any missing selections of items so rewards can be submitted, and enter addresses where necessary for patches to be fulfilled. Troop level reports are available showing total sales and a break down by channel and product. </a:t>
            </a:r>
            <a:r>
              <a:rPr lang="en-US" sz="900" b="0" i="0" strike="noStrike" kern="1200" dirty="0" smtClean="0">
                <a:solidFill>
                  <a:schemeClr val="tx1"/>
                </a:solidFill>
                <a:effectLst/>
                <a:latin typeface="Girl Scout Display Light" panose="02020003000000000000" pitchFamily="18" charset="0"/>
                <a:ea typeface="+mn-ea"/>
                <a:cs typeface="+mn-cs"/>
              </a:rPr>
              <a:t>T</a:t>
            </a:r>
            <a:r>
              <a:rPr lang="en-US" sz="900" b="0" i="0" kern="1200" dirty="0" smtClean="0">
                <a:solidFill>
                  <a:schemeClr val="tx1"/>
                </a:solidFill>
                <a:effectLst/>
                <a:latin typeface="Girl Scout Display Light" panose="02020003000000000000" pitchFamily="18" charset="0"/>
                <a:ea typeface="+mn-ea"/>
                <a:cs typeface="+mn-cs"/>
              </a:rPr>
              <a:t>he Troop Summary Report is a great overview of the key troop financials including troop proceeds and balance due to council.  Banking and Payments provides troops with a view into bank transactions and council payments and gives troops an optional tool to track participant payments if entered by the troop.</a:t>
            </a:r>
            <a:endParaRPr lang="en-US" sz="900" dirty="0" smtClean="0"/>
          </a:p>
          <a:p>
            <a:endParaRPr lang="en-US" sz="900" dirty="0" smtClean="0"/>
          </a:p>
          <a:p>
            <a:r>
              <a:rPr lang="en-US" sz="900" dirty="0" smtClean="0"/>
              <a:t>When troops login, a troop training video will take them through these tools. Even after the program is over, troop volunteers can login to see reports and banking information throughout the duration of the Girl Scout year.”</a:t>
            </a:r>
            <a:endParaRPr lang="en-US" sz="900"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31</a:t>
            </a:fld>
            <a:endParaRPr lang="en-US"/>
          </a:p>
        </p:txBody>
      </p:sp>
    </p:spTree>
    <p:extLst>
      <p:ext uri="{BB962C8B-B14F-4D97-AF65-F5344CB8AC3E}">
        <p14:creationId xmlns:p14="http://schemas.microsoft.com/office/powerpoint/2010/main" val="1559762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Joe/Todd</a:t>
            </a:r>
          </a:p>
          <a:p>
            <a:endParaRPr lang="en-US" b="1" dirty="0" smtClean="0"/>
          </a:p>
          <a:p>
            <a:r>
              <a:rPr lang="en-US" dirty="0" smtClean="0"/>
              <a:t>Troops are not able to edit</a:t>
            </a:r>
            <a:r>
              <a:rPr lang="en-US" baseline="0" dirty="0" smtClean="0"/>
              <a:t> girl orders until parents are locked out</a:t>
            </a:r>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32</a:t>
            </a:fld>
            <a:endParaRPr lang="en-US"/>
          </a:p>
        </p:txBody>
      </p:sp>
    </p:spTree>
    <p:extLst>
      <p:ext uri="{BB962C8B-B14F-4D97-AF65-F5344CB8AC3E}">
        <p14:creationId xmlns:p14="http://schemas.microsoft.com/office/powerpoint/2010/main" val="1621673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this year,</a:t>
            </a:r>
            <a:r>
              <a:rPr lang="en-US" baseline="0" dirty="0" smtClean="0"/>
              <a:t> troops can order additional product along with the girl’s orders. Simply click Manage Extra Product under Product Management, enter the items you wish to order and click Save.</a:t>
            </a:r>
          </a:p>
          <a:p>
            <a:r>
              <a:rPr lang="en-US" baseline="0" smtClean="0"/>
              <a:t>Payment for additional product is due with the Troop’s Final Payment. </a:t>
            </a:r>
            <a:endParaRPr lang="en-US" smtClean="0"/>
          </a:p>
          <a:p>
            <a:endParaRPr lang="en-US"/>
          </a:p>
        </p:txBody>
      </p:sp>
      <p:sp>
        <p:nvSpPr>
          <p:cNvPr id="4" name="Slide Number Placeholder 3"/>
          <p:cNvSpPr>
            <a:spLocks noGrp="1"/>
          </p:cNvSpPr>
          <p:nvPr>
            <p:ph type="sldNum" sz="quarter" idx="10"/>
          </p:nvPr>
        </p:nvSpPr>
        <p:spPr/>
        <p:txBody>
          <a:bodyPr/>
          <a:lstStyle/>
          <a:p>
            <a:fld id="{BE42448E-930D-408D-93DD-63C842747A47}" type="slidenum">
              <a:rPr lang="en-US" smtClean="0"/>
              <a:t>33</a:t>
            </a:fld>
            <a:endParaRPr lang="en-US"/>
          </a:p>
        </p:txBody>
      </p:sp>
    </p:spTree>
    <p:extLst>
      <p:ext uri="{BB962C8B-B14F-4D97-AF65-F5344CB8AC3E}">
        <p14:creationId xmlns:p14="http://schemas.microsoft.com/office/powerpoint/2010/main" val="261714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b="1" dirty="0" smtClean="0"/>
              <a:t>Joe/Todd</a:t>
            </a:r>
          </a:p>
          <a:p>
            <a:endParaRPr lang="en-US" dirty="0" smtClean="0"/>
          </a:p>
          <a:p>
            <a:r>
              <a:rPr lang="en-US" baseline="0" dirty="0" smtClean="0"/>
              <a:t>Entering payments is easy, </a:t>
            </a:r>
          </a:p>
          <a:p>
            <a:r>
              <a:rPr lang="en-US" baseline="0" dirty="0" smtClean="0"/>
              <a:t>From the troop dashboard select Banking and Payments</a:t>
            </a:r>
          </a:p>
          <a:p>
            <a:r>
              <a:rPr lang="en-US" baseline="0" dirty="0" smtClean="0"/>
              <a:t>Select the + sign next to the girl you are entering the payment for or select Add Girl Scouts Payment and select the girl from the drop down menu</a:t>
            </a:r>
          </a:p>
          <a:p>
            <a:r>
              <a:rPr lang="en-US" baseline="0" dirty="0" smtClean="0"/>
              <a:t>Enter the information and hit save. </a:t>
            </a:r>
          </a:p>
          <a:p>
            <a:endParaRPr lang="en-US" baseline="0" dirty="0" smtClean="0"/>
          </a:p>
          <a:p>
            <a:r>
              <a:rPr lang="en-US" baseline="0" dirty="0" smtClean="0"/>
              <a:t>Make sure you are creating a receipt for everything you are doing with your parents, should also have troop and parent signatures</a:t>
            </a:r>
          </a:p>
          <a:p>
            <a:r>
              <a:rPr lang="en-US" baseline="0" dirty="0" smtClean="0"/>
              <a:t>-financial transactions</a:t>
            </a:r>
          </a:p>
          <a:p>
            <a:r>
              <a:rPr lang="en-US" baseline="0" dirty="0" smtClean="0"/>
              <a:t>-products (can use receipt book)</a:t>
            </a:r>
          </a:p>
          <a:p>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34</a:t>
            </a:fld>
            <a:endParaRPr lang="en-US"/>
          </a:p>
        </p:txBody>
      </p:sp>
    </p:spTree>
    <p:extLst>
      <p:ext uri="{BB962C8B-B14F-4D97-AF65-F5344CB8AC3E}">
        <p14:creationId xmlns:p14="http://schemas.microsoft.com/office/powerpoint/2010/main" val="2214285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Joe/Todd</a:t>
            </a:r>
            <a:endParaRPr lang="en-US" b="1" dirty="0"/>
          </a:p>
        </p:txBody>
      </p:sp>
      <p:sp>
        <p:nvSpPr>
          <p:cNvPr id="4" name="Slide Number Placeholder 3"/>
          <p:cNvSpPr>
            <a:spLocks noGrp="1"/>
          </p:cNvSpPr>
          <p:nvPr>
            <p:ph type="sldNum" sz="quarter" idx="10"/>
          </p:nvPr>
        </p:nvSpPr>
        <p:spPr/>
        <p:txBody>
          <a:bodyPr/>
          <a:lstStyle/>
          <a:p>
            <a:fld id="{BE42448E-930D-408D-93DD-63C842747A47}" type="slidenum">
              <a:rPr lang="en-US" smtClean="0"/>
              <a:t>35</a:t>
            </a:fld>
            <a:endParaRPr lang="en-US"/>
          </a:p>
        </p:txBody>
      </p:sp>
    </p:spTree>
    <p:extLst>
      <p:ext uri="{BB962C8B-B14F-4D97-AF65-F5344CB8AC3E}">
        <p14:creationId xmlns:p14="http://schemas.microsoft.com/office/powerpoint/2010/main" val="1352667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Girl Scout Display Light" panose="02020003000000000000" pitchFamily="18" charset="0"/>
                <a:ea typeface="+mn-ea"/>
                <a:cs typeface="+mn-cs"/>
              </a:rPr>
              <a:t>Recording: “Detailed reports are available under the Reports link in M2OS or through the Delivery Tickets link. This link will become visible to volunteers AFTER the council has submitted the nut/chocolate order to the nut company. Once you can see the link, print delivery tickets for your Service Unit or troops from the platform to make for easier picking and packing but note that the delivery tickets do not include any late/extra product orders. There is an option to include financials by troop. If your council is still conducting online sales after the in-person order taking phase of your program is over, the financial information will not update to represent those online sales. For the most up-to-date troop financial information, please refer to the banking and payment section or the report section of the M2 system.”</a:t>
            </a:r>
          </a:p>
          <a:p>
            <a:endParaRPr lang="en-US" baseline="0" dirty="0" smtClean="0"/>
          </a:p>
        </p:txBody>
      </p:sp>
      <p:sp>
        <p:nvSpPr>
          <p:cNvPr id="4" name="Slide Number Placeholder 3"/>
          <p:cNvSpPr>
            <a:spLocks noGrp="1"/>
          </p:cNvSpPr>
          <p:nvPr>
            <p:ph type="sldNum" sz="quarter" idx="10"/>
          </p:nvPr>
        </p:nvSpPr>
        <p:spPr/>
        <p:txBody>
          <a:bodyPr/>
          <a:lstStyle/>
          <a:p>
            <a:fld id="{EFDDBACE-0F8F-43FD-98F0-DEE13552DADA}" type="slidenum">
              <a:rPr lang="en-US" noProof="0" smtClean="0"/>
              <a:t>36</a:t>
            </a:fld>
            <a:endParaRPr lang="en-US" noProof="0" dirty="0"/>
          </a:p>
        </p:txBody>
      </p:sp>
    </p:spTree>
    <p:extLst>
      <p:ext uri="{BB962C8B-B14F-4D97-AF65-F5344CB8AC3E}">
        <p14:creationId xmlns:p14="http://schemas.microsoft.com/office/powerpoint/2010/main" val="1323642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PP</a:t>
            </a:r>
            <a:r>
              <a:rPr lang="en-US" baseline="0" dirty="0" smtClean="0"/>
              <a:t> T</a:t>
            </a:r>
            <a:r>
              <a:rPr lang="en-US" dirty="0" smtClean="0"/>
              <a:t>EAM</a:t>
            </a:r>
            <a:endParaRPr lang="en-US" dirty="0"/>
          </a:p>
        </p:txBody>
      </p:sp>
      <p:sp>
        <p:nvSpPr>
          <p:cNvPr id="4" name="Slide Number Placeholder 3"/>
          <p:cNvSpPr>
            <a:spLocks noGrp="1"/>
          </p:cNvSpPr>
          <p:nvPr>
            <p:ph type="sldNum" sz="quarter" idx="10"/>
          </p:nvPr>
        </p:nvSpPr>
        <p:spPr/>
        <p:txBody>
          <a:bodyPr/>
          <a:lstStyle/>
          <a:p>
            <a:fld id="{EFDDBACE-0F8F-43FD-98F0-DEE13552DADA}" type="slidenum">
              <a:rPr lang="en-US" noProof="0" smtClean="0"/>
              <a:t>37</a:t>
            </a:fld>
            <a:endParaRPr lang="en-US" noProof="0" dirty="0"/>
          </a:p>
        </p:txBody>
      </p:sp>
    </p:spTree>
    <p:extLst>
      <p:ext uri="{BB962C8B-B14F-4D97-AF65-F5344CB8AC3E}">
        <p14:creationId xmlns:p14="http://schemas.microsoft.com/office/powerpoint/2010/main" val="1039374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38</a:t>
            </a:fld>
            <a:endParaRPr lang="en-US"/>
          </a:p>
        </p:txBody>
      </p:sp>
    </p:spTree>
    <p:extLst>
      <p:ext uri="{BB962C8B-B14F-4D97-AF65-F5344CB8AC3E}">
        <p14:creationId xmlns:p14="http://schemas.microsoft.com/office/powerpoint/2010/main" val="4239761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PP Team</a:t>
            </a:r>
          </a:p>
          <a:p>
            <a:endParaRPr lang="en-US" baseline="0" dirty="0" smtClean="0"/>
          </a:p>
          <a:p>
            <a:r>
              <a:rPr lang="en-US" baseline="0" dirty="0" smtClean="0"/>
              <a:t>So what’s next?</a:t>
            </a:r>
          </a:p>
          <a:p>
            <a:endParaRPr lang="en-US" baseline="0" dirty="0" smtClean="0"/>
          </a:p>
          <a:p>
            <a:pPr marL="171450" indent="-171450">
              <a:buFontTx/>
              <a:buChar char="-"/>
            </a:pPr>
            <a:r>
              <a:rPr lang="en-US" baseline="0" dirty="0" smtClean="0"/>
              <a:t>Make sure you have a signed troop agreement handed into your </a:t>
            </a:r>
            <a:r>
              <a:rPr lang="en-US" baseline="0" dirty="0" err="1" smtClean="0"/>
              <a:t>suppm</a:t>
            </a:r>
            <a:endParaRPr lang="en-US" baseline="0" dirty="0" smtClean="0"/>
          </a:p>
          <a:p>
            <a:pPr marL="171450" indent="-171450">
              <a:buFontTx/>
              <a:buChar char="-"/>
            </a:pPr>
            <a:endParaRPr lang="en-US" baseline="0" dirty="0" smtClean="0"/>
          </a:p>
          <a:p>
            <a:pPr marL="171450" indent="-171450">
              <a:buFontTx/>
              <a:buChar char="-"/>
            </a:pPr>
            <a:r>
              <a:rPr lang="en-US" baseline="0" dirty="0" smtClean="0"/>
              <a:t>Start planning a caregiver meeting for Fall Product. This is a great time to have them complete the Annual Information form with Product Programs permission and to distribute materials.</a:t>
            </a:r>
          </a:p>
          <a:p>
            <a:pPr marL="171450" indent="-171450">
              <a:buFontTx/>
              <a:buChar char="-"/>
            </a:pPr>
            <a:endParaRPr lang="en-US" baseline="0" dirty="0" smtClean="0"/>
          </a:p>
          <a:p>
            <a:pPr marL="171450" indent="-171450">
              <a:buFontTx/>
              <a:buChar char="-"/>
            </a:pPr>
            <a:r>
              <a:rPr lang="en-US" baseline="0" dirty="0" smtClean="0"/>
              <a:t>Visit </a:t>
            </a:r>
            <a:r>
              <a:rPr lang="en-US" baseline="0" dirty="0" err="1" smtClean="0"/>
              <a:t>gswny.org’s</a:t>
            </a:r>
            <a:r>
              <a:rPr lang="en-US" baseline="0" dirty="0" smtClean="0"/>
              <a:t> Fall Resources page to find a recording and slide deck of training for caregivers. </a:t>
            </a:r>
          </a:p>
          <a:p>
            <a:pPr marL="171450" indent="-171450">
              <a:buFontTx/>
              <a:buChar char="-"/>
            </a:pPr>
            <a:endParaRPr lang="en-US" baseline="0" dirty="0" smtClean="0"/>
          </a:p>
          <a:p>
            <a:pPr marL="171450" indent="-171450">
              <a:buFontTx/>
              <a:buChar char="-"/>
            </a:pPr>
            <a:r>
              <a:rPr lang="en-US" baseline="0" dirty="0" smtClean="0"/>
              <a:t>Once into M2, be sure to review your rosters and ensure all MY26 registered Girl Scouts are in there. Schedule your email to caregivers. This email will go out on the first day of the program.</a:t>
            </a:r>
          </a:p>
          <a:p>
            <a:pPr marL="171450" indent="-171450">
              <a:buFontTx/>
              <a:buChar char="-"/>
            </a:pPr>
            <a:endParaRPr lang="en-US" baseline="0" dirty="0" smtClean="0"/>
          </a:p>
          <a:p>
            <a:pPr marL="171450" indent="-171450">
              <a:buFontTx/>
              <a:buChar char="-"/>
            </a:pPr>
            <a:r>
              <a:rPr lang="en-US" baseline="0" dirty="0" smtClean="0"/>
              <a:t>Encourage Girl Scout participation through troop entrepreneurship badge work and updating the girls on where your troop is in reaching their Fall goals. </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39</a:t>
            </a:fld>
            <a:endParaRPr lang="en-US"/>
          </a:p>
        </p:txBody>
      </p:sp>
    </p:spTree>
    <p:extLst>
      <p:ext uri="{BB962C8B-B14F-4D97-AF65-F5344CB8AC3E}">
        <p14:creationId xmlns:p14="http://schemas.microsoft.com/office/powerpoint/2010/main" val="3799392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EB1A53-13F5-5641-8171-710424F7A102}" type="slidenum">
              <a:rPr lang="en-US" smtClean="0"/>
              <a:t>4</a:t>
            </a:fld>
            <a:endParaRPr lang="en-US"/>
          </a:p>
        </p:txBody>
      </p:sp>
    </p:spTree>
    <p:extLst>
      <p:ext uri="{BB962C8B-B14F-4D97-AF65-F5344CB8AC3E}">
        <p14:creationId xmlns:p14="http://schemas.microsoft.com/office/powerpoint/2010/main" val="1623022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Girl Scout Display Light" panose="02020003000000000000" pitchFamily="18" charset="0"/>
                <a:ea typeface="+mn-ea"/>
                <a:cs typeface="+mn-cs"/>
              </a:rPr>
              <a:t>Recording: “M2’s Customer Care team is cross-trained to handle support for volunteer/participant and customer inquiries, so direct folks there as needed. Thank you for your time and effort with the Product Program.”</a:t>
            </a:r>
            <a:endParaRPr lang="en-US" sz="1200" b="0" i="0" kern="1200" dirty="0">
              <a:solidFill>
                <a:schemeClr val="tx1"/>
              </a:solidFill>
              <a:effectLst/>
              <a:latin typeface="Girl Scout Display Light" panose="02020003000000000000" pitchFamily="18" charset="0"/>
              <a:ea typeface="+mn-ea"/>
              <a:cs typeface="+mn-cs"/>
            </a:endParaRPr>
          </a:p>
        </p:txBody>
      </p:sp>
      <p:sp>
        <p:nvSpPr>
          <p:cNvPr id="4" name="Slide Number Placeholder 3"/>
          <p:cNvSpPr>
            <a:spLocks noGrp="1"/>
          </p:cNvSpPr>
          <p:nvPr>
            <p:ph type="sldNum" sz="quarter" idx="5"/>
          </p:nvPr>
        </p:nvSpPr>
        <p:spPr/>
        <p:txBody>
          <a:bodyPr/>
          <a:lstStyle/>
          <a:p>
            <a:fld id="{EFDDBACE-0F8F-43FD-98F0-DEE13552DADA}" type="slidenum">
              <a:rPr lang="en-US" noProof="0" smtClean="0"/>
              <a:t>40</a:t>
            </a:fld>
            <a:endParaRPr lang="en-US" noProof="0" dirty="0"/>
          </a:p>
        </p:txBody>
      </p:sp>
    </p:spTree>
    <p:extLst>
      <p:ext uri="{BB962C8B-B14F-4D97-AF65-F5344CB8AC3E}">
        <p14:creationId xmlns:p14="http://schemas.microsoft.com/office/powerpoint/2010/main" val="19513451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24879">
              <a:defRPr/>
            </a:pPr>
            <a:r>
              <a:rPr lang="en-US" sz="900" dirty="0">
                <a:latin typeface="Girl Scout Display Light" panose="02020003000000000000" pitchFamily="18" charset="0"/>
              </a:rPr>
              <a:t>FAQs for resource only. Do not need to go over in training</a:t>
            </a:r>
          </a:p>
        </p:txBody>
      </p:sp>
      <p:sp>
        <p:nvSpPr>
          <p:cNvPr id="4" name="Slide Number Placeholder 3"/>
          <p:cNvSpPr>
            <a:spLocks noGrp="1"/>
          </p:cNvSpPr>
          <p:nvPr>
            <p:ph type="sldNum" sz="quarter" idx="5"/>
          </p:nvPr>
        </p:nvSpPr>
        <p:spPr/>
        <p:txBody>
          <a:bodyPr/>
          <a:lstStyle/>
          <a:p>
            <a:fld id="{418D6D84-A646-E642-963F-FEAA763E137C}" type="slidenum">
              <a:rPr lang="en-US" smtClean="0"/>
              <a:pPr/>
              <a:t>41</a:t>
            </a:fld>
            <a:endParaRPr lang="en-US" dirty="0"/>
          </a:p>
        </p:txBody>
      </p:sp>
    </p:spTree>
    <p:extLst>
      <p:ext uri="{BB962C8B-B14F-4D97-AF65-F5344CB8AC3E}">
        <p14:creationId xmlns:p14="http://schemas.microsoft.com/office/powerpoint/2010/main" val="909012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42</a:t>
            </a:fld>
            <a:endParaRPr lang="en-US"/>
          </a:p>
        </p:txBody>
      </p:sp>
    </p:spTree>
    <p:extLst>
      <p:ext uri="{BB962C8B-B14F-4D97-AF65-F5344CB8AC3E}">
        <p14:creationId xmlns:p14="http://schemas.microsoft.com/office/powerpoint/2010/main" val="225292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Joe/Todd</a:t>
            </a:r>
            <a:endParaRPr lang="en-US" dirty="0"/>
          </a:p>
        </p:txBody>
      </p:sp>
      <p:sp>
        <p:nvSpPr>
          <p:cNvPr id="4" name="Slide Number Placeholder 3"/>
          <p:cNvSpPr>
            <a:spLocks noGrp="1"/>
          </p:cNvSpPr>
          <p:nvPr>
            <p:ph type="sldNum" sz="quarter" idx="10"/>
          </p:nvPr>
        </p:nvSpPr>
        <p:spPr/>
        <p:txBody>
          <a:bodyPr/>
          <a:lstStyle/>
          <a:p>
            <a:fld id="{BE42448E-930D-408D-93DD-63C842747A47}" type="slidenum">
              <a:rPr lang="en-US" smtClean="0"/>
              <a:t>5</a:t>
            </a:fld>
            <a:endParaRPr lang="en-US"/>
          </a:p>
        </p:txBody>
      </p:sp>
    </p:spTree>
    <p:extLst>
      <p:ext uri="{BB962C8B-B14F-4D97-AF65-F5344CB8AC3E}">
        <p14:creationId xmlns:p14="http://schemas.microsoft.com/office/powerpoint/2010/main" val="1950458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Joe/Todd</a:t>
            </a:r>
          </a:p>
          <a:p>
            <a:endParaRPr lang="en-US" dirty="0" smtClean="0"/>
          </a:p>
          <a:p>
            <a:r>
              <a:rPr lang="en-US" sz="1400" dirty="0" smtClean="0"/>
              <a:t>Cherry Almond Clusters</a:t>
            </a:r>
            <a:br>
              <a:rPr lang="en-US" sz="1400" dirty="0" smtClean="0"/>
            </a:br>
            <a:r>
              <a:rPr lang="en-US" sz="1400" dirty="0" smtClean="0"/>
              <a:t/>
            </a:r>
            <a:br>
              <a:rPr lang="en-US" sz="1400" dirty="0" smtClean="0"/>
            </a:br>
            <a:r>
              <a:rPr lang="en-US" dirty="0" smtClean="0"/>
              <a:t>Cherries and almonds covered in caramel and milk chocolate.</a:t>
            </a:r>
            <a:br>
              <a:rPr lang="en-US" dirty="0" smtClean="0"/>
            </a:br>
            <a:r>
              <a:rPr lang="en-US" dirty="0" smtClean="0"/>
              <a:t>Packaged in a gift box.</a:t>
            </a:r>
            <a:br>
              <a:rPr lang="en-US" dirty="0" smtClean="0"/>
            </a:br>
            <a:r>
              <a:rPr lang="en-US" dirty="0" smtClean="0"/>
              <a:t>Available on nut order card, online girl delivery, and online for direct shipped ordering.</a:t>
            </a:r>
          </a:p>
          <a:p>
            <a:endParaRPr lang="en-US" sz="1200" b="1" dirty="0" smtClean="0"/>
          </a:p>
          <a:p>
            <a:r>
              <a:rPr lang="en-US" sz="1200" b="1" dirty="0" smtClean="0"/>
              <a:t>Girl Scout Make New Friends Tin</a:t>
            </a:r>
          </a:p>
          <a:p>
            <a:r>
              <a:rPr lang="en-US" sz="1200" dirty="0" smtClean="0"/>
              <a:t>(Available on nut order card, online girl delivery, and online for direct shipped ordering)</a:t>
            </a:r>
          </a:p>
          <a:p>
            <a:r>
              <a:rPr lang="en-US" sz="1200" dirty="0" smtClean="0"/>
              <a:t>Milk Chocolate Mint Treasures</a:t>
            </a:r>
          </a:p>
          <a:p>
            <a:endParaRPr lang="en-US" dirty="0" smtClean="0"/>
          </a:p>
          <a:p>
            <a:endParaRPr lang="en-US" dirty="0" smtClean="0"/>
          </a:p>
          <a:p>
            <a:r>
              <a:rPr lang="en-US" dirty="0" smtClean="0"/>
              <a:t>Notes:</a:t>
            </a:r>
          </a:p>
          <a:p>
            <a:r>
              <a:rPr lang="en-US" dirty="0" smtClean="0"/>
              <a:t>- Online only Nut</a:t>
            </a:r>
            <a:r>
              <a:rPr lang="en-US" baseline="0" dirty="0" smtClean="0"/>
              <a:t> &amp; Caramel Trail Mix</a:t>
            </a:r>
          </a:p>
          <a:p>
            <a:r>
              <a:rPr lang="en-US" dirty="0" smtClean="0"/>
              <a:t>- 23 of 30 items are gluten free</a:t>
            </a:r>
          </a:p>
        </p:txBody>
      </p:sp>
      <p:sp>
        <p:nvSpPr>
          <p:cNvPr id="4" name="Slide Number Placeholder 3"/>
          <p:cNvSpPr>
            <a:spLocks noGrp="1"/>
          </p:cNvSpPr>
          <p:nvPr>
            <p:ph type="sldNum" sz="quarter" idx="10"/>
          </p:nvPr>
        </p:nvSpPr>
        <p:spPr/>
        <p:txBody>
          <a:bodyPr/>
          <a:lstStyle/>
          <a:p>
            <a:fld id="{BE42448E-930D-408D-93DD-63C842747A47}" type="slidenum">
              <a:rPr lang="en-US" smtClean="0"/>
              <a:t>6</a:t>
            </a:fld>
            <a:endParaRPr lang="en-US"/>
          </a:p>
        </p:txBody>
      </p:sp>
    </p:spTree>
    <p:extLst>
      <p:ext uri="{BB962C8B-B14F-4D97-AF65-F5344CB8AC3E}">
        <p14:creationId xmlns:p14="http://schemas.microsoft.com/office/powerpoint/2010/main" val="3297101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Joe/Todd</a:t>
            </a:r>
          </a:p>
          <a:p>
            <a:endParaRPr lang="en-US" dirty="0" smtClean="0"/>
          </a:p>
        </p:txBody>
      </p:sp>
      <p:sp>
        <p:nvSpPr>
          <p:cNvPr id="4" name="Slide Number Placeholder 3"/>
          <p:cNvSpPr>
            <a:spLocks noGrp="1"/>
          </p:cNvSpPr>
          <p:nvPr>
            <p:ph type="sldNum" sz="quarter" idx="10"/>
          </p:nvPr>
        </p:nvSpPr>
        <p:spPr/>
        <p:txBody>
          <a:bodyPr/>
          <a:lstStyle/>
          <a:p>
            <a:fld id="{BE42448E-930D-408D-93DD-63C842747A47}" type="slidenum">
              <a:rPr lang="en-US" smtClean="0"/>
              <a:t>7</a:t>
            </a:fld>
            <a:endParaRPr lang="en-US"/>
          </a:p>
        </p:txBody>
      </p:sp>
    </p:spTree>
    <p:extLst>
      <p:ext uri="{BB962C8B-B14F-4D97-AF65-F5344CB8AC3E}">
        <p14:creationId xmlns:p14="http://schemas.microsoft.com/office/powerpoint/2010/main" val="346369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Joe/Todd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year’s theme is BRAVE.</a:t>
            </a:r>
            <a:r>
              <a:rPr lang="en-US" baseline="0" dirty="0" smtClean="0"/>
              <a:t> FIERCE. FUN. We’re excited to inspire Girl Scouts to get out there and show the world what they’ve got, and of course have loads of fun while doing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the Fall Program, Girl Scouts have voted in the Grizzly Bear!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Grizzlies are native to forests, river valleys, and mountains in North America and can grow to be 6-8 feet long. They LOVE to play! Cubs often wrestle with each other to build strength and learn important survival skills. And they’re strong swimmers, capable of swimming across large rivers!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You’ll find a fun fact sheet about Grizzlies that troops can share with their Girl Scouts on our Fall Program Resources page on gswny.org. We encourage you to find out more about these amazing animals.</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5"/>
          </p:nvPr>
        </p:nvSpPr>
        <p:spPr/>
        <p:txBody>
          <a:bodyPr/>
          <a:lstStyle/>
          <a:p>
            <a:fld id="{4CEB1A53-13F5-5641-8171-710424F7A102}" type="slidenum">
              <a:rPr lang="en-US" smtClean="0"/>
              <a:t>8</a:t>
            </a:fld>
            <a:endParaRPr lang="en-US"/>
          </a:p>
        </p:txBody>
      </p:sp>
    </p:spTree>
    <p:extLst>
      <p:ext uri="{BB962C8B-B14F-4D97-AF65-F5344CB8AC3E}">
        <p14:creationId xmlns:p14="http://schemas.microsoft.com/office/powerpoint/2010/main" val="1445724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PP Team</a:t>
            </a:r>
          </a:p>
          <a:p>
            <a:endParaRPr lang="en-US" baseline="0" dirty="0" smtClean="0"/>
          </a:p>
          <a:p>
            <a:r>
              <a:rPr lang="en-US" baseline="0" dirty="0" smtClean="0"/>
              <a:t>This year’s program will run from September 26</a:t>
            </a:r>
            <a:r>
              <a:rPr lang="en-US" baseline="30000" dirty="0" smtClean="0"/>
              <a:t>th</a:t>
            </a:r>
            <a:r>
              <a:rPr lang="en-US" baseline="0" dirty="0" smtClean="0"/>
              <a:t> through October 27</a:t>
            </a:r>
            <a:r>
              <a:rPr lang="en-US" baseline="30000" dirty="0" smtClean="0"/>
              <a:t>th</a:t>
            </a:r>
            <a:r>
              <a:rPr lang="en-US" baseline="0" dirty="0" smtClean="0"/>
              <a:t>. Please take note of Troop Leader review, Troop Payment Due, and product delivery dates on this timeline. </a:t>
            </a:r>
          </a:p>
          <a:p>
            <a:endParaRPr lang="en-US" baseline="0" dirty="0" smtClean="0"/>
          </a:p>
          <a:p>
            <a:r>
              <a:rPr lang="en-US" baseline="0" dirty="0" smtClean="0"/>
              <a:t>Troop Volunteers should plan to finalize your troop’s Girl Delivery and Recognitions orders as well as make your final troop payment to council on October 28</a:t>
            </a:r>
            <a:r>
              <a:rPr lang="en-US" baseline="30000" dirty="0" smtClean="0"/>
              <a:t>th</a:t>
            </a:r>
            <a:r>
              <a:rPr lang="en-US" baseline="0" dirty="0" smtClean="0"/>
              <a:t>.</a:t>
            </a:r>
          </a:p>
          <a:p>
            <a:endParaRPr lang="en-US" baseline="0" dirty="0" smtClean="0"/>
          </a:p>
          <a:p>
            <a:r>
              <a:rPr lang="en-US" baseline="0" dirty="0" smtClean="0"/>
              <a:t>Your SUPPM will receive delivery of your Girl Delivery Product on November 15</a:t>
            </a:r>
            <a:r>
              <a:rPr lang="en-US" baseline="30000" dirty="0" smtClean="0"/>
              <a:t>th</a:t>
            </a:r>
            <a:r>
              <a:rPr lang="en-US" baseline="0" dirty="0" smtClean="0"/>
              <a:t>. Keep on eye out for communication from them so that you can coordinate pick up and distribution to your troop of this product. They will also notify you when recognitions are received and available for pick up. </a:t>
            </a:r>
          </a:p>
          <a:p>
            <a:endParaRPr lang="en-US" baseline="0" dirty="0" smtClean="0"/>
          </a:p>
          <a:p>
            <a:r>
              <a:rPr lang="en-US" baseline="0" dirty="0" smtClean="0"/>
              <a:t>And finally, please note that this program begins prior to the start of the My26 Girl Scout year. It’s important to check your rosters in M2 to ensure that only Girl Scouts registered for MY26 are in the system as Girl Scouts must be registered for MY26 to participate in this program.</a:t>
            </a:r>
          </a:p>
        </p:txBody>
      </p:sp>
      <p:sp>
        <p:nvSpPr>
          <p:cNvPr id="4" name="Slide Number Placeholder 3"/>
          <p:cNvSpPr>
            <a:spLocks noGrp="1"/>
          </p:cNvSpPr>
          <p:nvPr>
            <p:ph type="sldNum" sz="quarter" idx="10"/>
          </p:nvPr>
        </p:nvSpPr>
        <p:spPr/>
        <p:txBody>
          <a:bodyPr/>
          <a:lstStyle/>
          <a:p>
            <a:fld id="{BE42448E-930D-408D-93DD-63C842747A47}" type="slidenum">
              <a:rPr lang="en-US" smtClean="0"/>
              <a:t>9</a:t>
            </a:fld>
            <a:endParaRPr lang="en-US"/>
          </a:p>
        </p:txBody>
      </p:sp>
    </p:spTree>
    <p:extLst>
      <p:ext uri="{BB962C8B-B14F-4D97-AF65-F5344CB8AC3E}">
        <p14:creationId xmlns:p14="http://schemas.microsoft.com/office/powerpoint/2010/main" val="38999869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2.svg"/><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image" Target="../media/image52.svg"/><Relationship Id="rId21" Type="http://schemas.openxmlformats.org/officeDocument/2006/relationships/image" Target="../media/image70.svg"/><Relationship Id="rId7" Type="http://schemas.openxmlformats.org/officeDocument/2006/relationships/image" Target="../media/image56.svg"/><Relationship Id="rId12" Type="http://schemas.openxmlformats.org/officeDocument/2006/relationships/image" Target="../media/image10.png"/><Relationship Id="rId17" Type="http://schemas.openxmlformats.org/officeDocument/2006/relationships/image" Target="../media/image66.svg"/><Relationship Id="rId25" Type="http://schemas.openxmlformats.org/officeDocument/2006/relationships/image" Target="../media/image74.svg"/><Relationship Id="rId2" Type="http://schemas.openxmlformats.org/officeDocument/2006/relationships/image" Target="../media/image5.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60.svg"/><Relationship Id="rId24" Type="http://schemas.openxmlformats.org/officeDocument/2006/relationships/image" Target="../media/image16.png"/><Relationship Id="rId5" Type="http://schemas.openxmlformats.org/officeDocument/2006/relationships/image" Target="../media/image54.svg"/><Relationship Id="rId15" Type="http://schemas.openxmlformats.org/officeDocument/2006/relationships/image" Target="../media/image64.svg"/><Relationship Id="rId23" Type="http://schemas.openxmlformats.org/officeDocument/2006/relationships/image" Target="../media/image72.svg"/><Relationship Id="rId10" Type="http://schemas.openxmlformats.org/officeDocument/2006/relationships/image" Target="../media/image9.png"/><Relationship Id="rId19" Type="http://schemas.openxmlformats.org/officeDocument/2006/relationships/image" Target="../media/image68.svg"/><Relationship Id="rId4" Type="http://schemas.openxmlformats.org/officeDocument/2006/relationships/image" Target="../media/image6.png"/><Relationship Id="rId9" Type="http://schemas.openxmlformats.org/officeDocument/2006/relationships/image" Target="../media/image58.svg"/><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76.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0.svg"/><Relationship Id="rId4" Type="http://schemas.openxmlformats.org/officeDocument/2006/relationships/image" Target="../media/image19.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3" Type="http://schemas.openxmlformats.org/officeDocument/2006/relationships/image" Target="../media/image106.svg"/><Relationship Id="rId18" Type="http://schemas.openxmlformats.org/officeDocument/2006/relationships/image" Target="../media/image38.png"/><Relationship Id="rId26" Type="http://schemas.openxmlformats.org/officeDocument/2006/relationships/image" Target="../media/image42.png"/><Relationship Id="rId3" Type="http://schemas.openxmlformats.org/officeDocument/2006/relationships/image" Target="../media/image96.svg"/><Relationship Id="rId21" Type="http://schemas.openxmlformats.org/officeDocument/2006/relationships/image" Target="../media/image114.svg"/><Relationship Id="rId34" Type="http://schemas.openxmlformats.org/officeDocument/2006/relationships/image" Target="../media/image46.png"/><Relationship Id="rId7" Type="http://schemas.openxmlformats.org/officeDocument/2006/relationships/image" Target="../media/image100.svg"/><Relationship Id="rId12" Type="http://schemas.openxmlformats.org/officeDocument/2006/relationships/image" Target="../media/image35.png"/><Relationship Id="rId17" Type="http://schemas.openxmlformats.org/officeDocument/2006/relationships/image" Target="../media/image110.svg"/><Relationship Id="rId25" Type="http://schemas.openxmlformats.org/officeDocument/2006/relationships/image" Target="../media/image118.svg"/><Relationship Id="rId33" Type="http://schemas.openxmlformats.org/officeDocument/2006/relationships/image" Target="../media/image126.svg"/><Relationship Id="rId2" Type="http://schemas.openxmlformats.org/officeDocument/2006/relationships/image" Target="../media/image30.png"/><Relationship Id="rId16" Type="http://schemas.openxmlformats.org/officeDocument/2006/relationships/image" Target="../media/image37.png"/><Relationship Id="rId20" Type="http://schemas.openxmlformats.org/officeDocument/2006/relationships/image" Target="../media/image39.png"/><Relationship Id="rId29" Type="http://schemas.openxmlformats.org/officeDocument/2006/relationships/image" Target="../media/image122.sv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104.svg"/><Relationship Id="rId24" Type="http://schemas.openxmlformats.org/officeDocument/2006/relationships/image" Target="../media/image41.png"/><Relationship Id="rId32" Type="http://schemas.openxmlformats.org/officeDocument/2006/relationships/image" Target="../media/image45.png"/><Relationship Id="rId5" Type="http://schemas.openxmlformats.org/officeDocument/2006/relationships/image" Target="../media/image98.svg"/><Relationship Id="rId15" Type="http://schemas.openxmlformats.org/officeDocument/2006/relationships/image" Target="../media/image108.svg"/><Relationship Id="rId23" Type="http://schemas.openxmlformats.org/officeDocument/2006/relationships/image" Target="../media/image116.svg"/><Relationship Id="rId28" Type="http://schemas.openxmlformats.org/officeDocument/2006/relationships/image" Target="../media/image43.png"/><Relationship Id="rId10" Type="http://schemas.openxmlformats.org/officeDocument/2006/relationships/image" Target="../media/image34.png"/><Relationship Id="rId19" Type="http://schemas.openxmlformats.org/officeDocument/2006/relationships/image" Target="../media/image112.svg"/><Relationship Id="rId31" Type="http://schemas.openxmlformats.org/officeDocument/2006/relationships/image" Target="../media/image124.svg"/><Relationship Id="rId4" Type="http://schemas.openxmlformats.org/officeDocument/2006/relationships/image" Target="../media/image31.png"/><Relationship Id="rId9" Type="http://schemas.openxmlformats.org/officeDocument/2006/relationships/image" Target="../media/image102.svg"/><Relationship Id="rId14" Type="http://schemas.openxmlformats.org/officeDocument/2006/relationships/image" Target="../media/image36.png"/><Relationship Id="rId22" Type="http://schemas.openxmlformats.org/officeDocument/2006/relationships/image" Target="../media/image40.png"/><Relationship Id="rId27" Type="http://schemas.openxmlformats.org/officeDocument/2006/relationships/image" Target="../media/image120.svg"/><Relationship Id="rId30" Type="http://schemas.openxmlformats.org/officeDocument/2006/relationships/image" Target="../media/image44.png"/><Relationship Id="rId35" Type="http://schemas.openxmlformats.org/officeDocument/2006/relationships/image" Target="../media/image128.svg"/><Relationship Id="rId8" Type="http://schemas.openxmlformats.org/officeDocument/2006/relationships/image" Target="../media/image3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40.svg"/><Relationship Id="rId3" Type="http://schemas.openxmlformats.org/officeDocument/2006/relationships/image" Target="../media/image130.svg"/><Relationship Id="rId7" Type="http://schemas.openxmlformats.org/officeDocument/2006/relationships/image" Target="../media/image134.svg"/><Relationship Id="rId12" Type="http://schemas.openxmlformats.org/officeDocument/2006/relationships/image" Target="../media/image52.png"/><Relationship Id="rId17" Type="http://schemas.openxmlformats.org/officeDocument/2006/relationships/image" Target="../media/image144.svg"/><Relationship Id="rId2" Type="http://schemas.openxmlformats.org/officeDocument/2006/relationships/image" Target="../media/image47.png"/><Relationship Id="rId16"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138.svg"/><Relationship Id="rId5" Type="http://schemas.openxmlformats.org/officeDocument/2006/relationships/image" Target="../media/image132.svg"/><Relationship Id="rId15" Type="http://schemas.openxmlformats.org/officeDocument/2006/relationships/image" Target="../media/image142.sv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136.svg"/><Relationship Id="rId14" Type="http://schemas.openxmlformats.org/officeDocument/2006/relationships/image" Target="../media/image5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24.svg"/><Relationship Id="rId18" Type="http://schemas.openxmlformats.org/officeDocument/2006/relationships/image" Target="../media/image63.png"/><Relationship Id="rId26" Type="http://schemas.openxmlformats.org/officeDocument/2006/relationships/image" Target="../media/image67.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60.png"/><Relationship Id="rId17" Type="http://schemas.openxmlformats.org/officeDocument/2006/relationships/image" Target="../media/image28.svg"/><Relationship Id="rId25" Type="http://schemas.openxmlformats.org/officeDocument/2006/relationships/image" Target="../media/image36.svg"/><Relationship Id="rId2" Type="http://schemas.openxmlformats.org/officeDocument/2006/relationships/image" Target="../media/image55.png"/><Relationship Id="rId16" Type="http://schemas.openxmlformats.org/officeDocument/2006/relationships/image" Target="../media/image62.png"/><Relationship Id="rId20"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57.png"/><Relationship Id="rId11" Type="http://schemas.openxmlformats.org/officeDocument/2006/relationships/image" Target="../media/image22.svg"/><Relationship Id="rId24" Type="http://schemas.openxmlformats.org/officeDocument/2006/relationships/image" Target="../media/image66.pn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59.png"/><Relationship Id="rId19" Type="http://schemas.openxmlformats.org/officeDocument/2006/relationships/image" Target="../media/image30.svg"/><Relationship Id="rId4" Type="http://schemas.openxmlformats.org/officeDocument/2006/relationships/image" Target="../media/image56.png"/><Relationship Id="rId9" Type="http://schemas.openxmlformats.org/officeDocument/2006/relationships/image" Target="../media/image20.svg"/><Relationship Id="rId14" Type="http://schemas.openxmlformats.org/officeDocument/2006/relationships/image" Target="../media/image61.png"/><Relationship Id="rId22" Type="http://schemas.openxmlformats.org/officeDocument/2006/relationships/image" Target="../media/image65.png"/><Relationship Id="rId27" Type="http://schemas.openxmlformats.org/officeDocument/2006/relationships/image" Target="../media/image38.sv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0.svg"/><Relationship Id="rId4" Type="http://schemas.openxmlformats.org/officeDocument/2006/relationships/image" Target="../media/image19.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88.svg"/><Relationship Id="rId4" Type="http://schemas.openxmlformats.org/officeDocument/2006/relationships/image" Target="../media/image2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88.svg"/><Relationship Id="rId4" Type="http://schemas.openxmlformats.org/officeDocument/2006/relationships/image" Target="../media/image2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0.svg"/><Relationship Id="rId4" Type="http://schemas.openxmlformats.org/officeDocument/2006/relationships/image" Target="../media/image1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0.svg"/><Relationship Id="rId4" Type="http://schemas.openxmlformats.org/officeDocument/2006/relationships/image" Target="../media/image1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0.svg"/><Relationship Id="rId4" Type="http://schemas.openxmlformats.org/officeDocument/2006/relationships/image" Target="../media/image1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0.svg"/><Relationship Id="rId4" Type="http://schemas.openxmlformats.org/officeDocument/2006/relationships/image" Target="../media/image1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0.svg"/><Relationship Id="rId4" Type="http://schemas.openxmlformats.org/officeDocument/2006/relationships/image" Target="../media/image19.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0.svg"/><Relationship Id="rId4" Type="http://schemas.openxmlformats.org/officeDocument/2006/relationships/image" Target="../media/image19.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over - Light Photo - Full Ble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475608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Tree>
    <p:extLst>
      <p:ext uri="{BB962C8B-B14F-4D97-AF65-F5344CB8AC3E}">
        <p14:creationId xmlns:p14="http://schemas.microsoft.com/office/powerpoint/2010/main" val="3949375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Slide-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p:nvSpPr>
        <p:spPr>
          <a:xfrm>
            <a:off x="144162"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97952170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ext Only Slide | Vertical Split-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457200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D48A410-13EE-EB42-8530-C7390BA828D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48DF653C-B11E-454C-AB02-F92E1E8F8892}"/>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5795397"/>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ext Only Slide | Vertical Split-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4572000" cy="5143500"/>
          </a:xfrm>
          <a:prstGeom prst="rect">
            <a:avLst/>
          </a:prstGeom>
          <a:solidFill>
            <a:srgbClr val="D5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381A8C9C-1982-294C-9CEB-CE8811EA76B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C9ADA49-D3E8-8E4F-BC29-85178E4883E1}"/>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445358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ext Only Slide | Vertical Split-6">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bg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745156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ext Only Slide | Vertical Split-7">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C710CFE-4846-2347-AF67-57FF759CA8C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BAE531E-939A-D74F-8A14-DC8970B0E7D8}"/>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bg1"/>
                </a:solidFill>
                <a:latin typeface="Girl Scout Text Book" panose="02020003000000000000" pitchFamily="18" charset="0"/>
              </a:defRPr>
            </a:lvl1pPr>
            <a:lvl2pPr algn="ctr">
              <a:lnSpc>
                <a:spcPct val="100000"/>
              </a:lnSpc>
              <a:defRPr sz="1800" b="0" i="0">
                <a:solidFill>
                  <a:schemeClr val="bg1"/>
                </a:solidFill>
                <a:latin typeface="Girl Scout Text Book" panose="02020003000000000000" pitchFamily="18" charset="0"/>
              </a:defRPr>
            </a:lvl2pPr>
            <a:lvl3pPr algn="ctr">
              <a:lnSpc>
                <a:spcPct val="100000"/>
              </a:lnSpc>
              <a:defRPr sz="1800" b="0" i="0">
                <a:solidFill>
                  <a:schemeClr val="bg1"/>
                </a:solidFill>
                <a:latin typeface="Girl Scout Text Book" panose="02020003000000000000" pitchFamily="18" charset="0"/>
              </a:defRPr>
            </a:lvl3pPr>
            <a:lvl4pPr algn="ctr">
              <a:lnSpc>
                <a:spcPct val="100000"/>
              </a:lnSpc>
              <a:defRPr sz="1800" b="0" i="0">
                <a:solidFill>
                  <a:schemeClr val="bg1"/>
                </a:solidFill>
                <a:latin typeface="Girl Scout Text Book" panose="02020003000000000000" pitchFamily="18" charset="0"/>
              </a:defRPr>
            </a:lvl4pPr>
            <a:lvl5pPr algn="ctr">
              <a:lnSpc>
                <a:spcPct val="100000"/>
              </a:lnSpc>
              <a:defRPr sz="1800" b="0" i="0">
                <a:solidFill>
                  <a:schemeClr val="bg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041944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ext Only Slide | Horizont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710757898"/>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ext Only Slide | Horizont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5B346C3F-CDC4-6147-9140-E74B5CDF6BF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30467856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ext Only Slide | Horizontal Split-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9339730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ext Only Slide | Horizontal Split-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3CDDF4-CB4D-4848-9762-99D54B3A464D}"/>
              </a:ext>
            </a:extLst>
          </p:cNvPr>
          <p:cNvSpPr/>
          <p:nvPr/>
        </p:nvSpPr>
        <p:spPr>
          <a:xfrm>
            <a:off x="0" y="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Subheader</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2BDFA9D2-CE3D-F04A-954A-1B8F14433E0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7887CA58-800E-824C-873D-69245AC54F4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160618271"/>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ext Only Slide | Horizontal Split-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257175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8C3CFB4-BC17-B142-ACA8-C54A4EEF88E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C49C6F25-338F-6D40-8C06-E2C576DF6AA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13315827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ext Only Slide | Horizontal Split-6">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bg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Bottom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704111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Slide-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bg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6" name="TextBox 15">
            <a:extLst>
              <a:ext uri="{FF2B5EF4-FFF2-40B4-BE49-F238E27FC236}">
                <a16:creationId xmlns:a16="http://schemas.microsoft.com/office/drawing/2014/main" id="{7CC061BC-51B4-C342-83EB-933D44B1100B}"/>
              </a:ext>
            </a:extLst>
          </p:cNvPr>
          <p:cNvSpPr txBox="1"/>
          <p:nvPr/>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
        <p:nvSpPr>
          <p:cNvPr id="17" name="TextBox 16">
            <a:extLst>
              <a:ext uri="{FF2B5EF4-FFF2-40B4-BE49-F238E27FC236}">
                <a16:creationId xmlns:a16="http://schemas.microsoft.com/office/drawing/2014/main" id="{905E27CF-79D9-3D4C-A896-27A714D5116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E5888EDF-9B4E-044A-8CB1-C2E5378327E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608202697"/>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ext Only Slide | Horizontal Split-7">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p:nvSpPr>
        <p:spPr>
          <a:xfrm>
            <a:off x="0" y="257175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Bottom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bg1"/>
                </a:solidFill>
                <a:latin typeface="Girl Scout Text Book" panose="02020003000000000000" pitchFamily="18" charset="0"/>
              </a:defRPr>
            </a:lvl1pPr>
            <a:lvl2pPr algn="ctr">
              <a:defRPr sz="1800" b="0" i="0">
                <a:solidFill>
                  <a:schemeClr val="bg1"/>
                </a:solidFill>
                <a:latin typeface="Girl Scout Text Book" panose="02020003000000000000" pitchFamily="18" charset="0"/>
              </a:defRPr>
            </a:lvl2pPr>
            <a:lvl3pPr algn="ctr">
              <a:defRPr sz="1800" b="0" i="0">
                <a:solidFill>
                  <a:schemeClr val="bg1"/>
                </a:solidFill>
                <a:latin typeface="Girl Scout Text Book" panose="02020003000000000000" pitchFamily="18" charset="0"/>
              </a:defRPr>
            </a:lvl3pPr>
            <a:lvl4pPr algn="ctr">
              <a:defRPr sz="1800" b="0" i="0">
                <a:solidFill>
                  <a:schemeClr val="bg1"/>
                </a:solidFill>
                <a:latin typeface="Girl Scout Text Book" panose="02020003000000000000" pitchFamily="18" charset="0"/>
              </a:defRPr>
            </a:lvl4pPr>
            <a:lvl5pPr algn="ctr">
              <a:defRPr sz="1800" b="0" i="0">
                <a:solidFill>
                  <a:schemeClr val="bg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779202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tatement Slide w/ Image - Octagon Fram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p:nvSpPr>
        <p:spPr>
          <a:xfrm>
            <a:off x="4743450"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Octagon Frame | Pennant Shape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F007F237-41E2-9748-9416-A44F2C5DA3F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639897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tatement Slide w/ Image - Octagon Frame v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p:nvSpPr>
        <p:spPr>
          <a:xfrm>
            <a:off x="198086"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Pennant Shape | Octagon Frame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4730750"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F007F237-41E2-9748-9416-A44F2C5DA3F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WeigWeight</a:t>
            </a:r>
            <a:r>
              <a:rPr lang="en-US" sz="800" b="0" i="0" dirty="0">
                <a:solidFill>
                  <a:srgbClr val="808080"/>
                </a:solidFill>
                <a:latin typeface="Girl Scout Text Book" panose="02020003000000000000" pitchFamily="18" charset="0"/>
              </a:rPr>
              <a: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20744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880349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plit Statement Slide w/ Image - Octagon Fram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FBD2DB7F-80C5-C547-AECE-6A9572C1117E}"/>
              </a:ext>
            </a:extLst>
          </p:cNvPr>
          <p:cNvSpPr/>
          <p:nvPr/>
        </p:nvSpPr>
        <p:spPr>
          <a:xfrm>
            <a:off x="4743450"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F04002A8-08C8-DD44-AB3B-0FD01227C852}"/>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9A82CC02-1B74-F749-BBFB-5C7342CA888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Octagon Frame | Pennant Shape</a:t>
            </a:r>
          </a:p>
        </p:txBody>
      </p:sp>
      <p:sp>
        <p:nvSpPr>
          <p:cNvPr id="17" name="TextBox 16">
            <a:extLst>
              <a:ext uri="{FF2B5EF4-FFF2-40B4-BE49-F238E27FC236}">
                <a16:creationId xmlns:a16="http://schemas.microsoft.com/office/drawing/2014/main" id="{0388AD35-5C69-B74A-91EA-99145E0E364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WeiWeight</a:t>
            </a:r>
            <a:r>
              <a:rPr lang="en-US" sz="800" b="0" i="0" dirty="0">
                <a:solidFill>
                  <a:srgbClr val="808080"/>
                </a:solidFill>
                <a:latin typeface="Girl Scout Text Book" panose="02020003000000000000" pitchFamily="18" charset="0"/>
              </a:rPr>
              <a: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F587F94B-2C61-6246-B45D-C7A3B4F0F8D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85030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plit Statement Slide | Octagon Fram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Octagon Frame - No Shape</a:t>
            </a:r>
          </a:p>
        </p:txBody>
      </p:sp>
      <p:sp>
        <p:nvSpPr>
          <p:cNvPr id="12" name="Picture Placeholder 9">
            <a:extLst>
              <a:ext uri="{FF2B5EF4-FFF2-40B4-BE49-F238E27FC236}">
                <a16:creationId xmlns:a16="http://schemas.microsoft.com/office/drawing/2014/main" id="{C0359088-BEB0-2548-9A18-6EC43F3894DF}"/>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6AA749F8-7B75-3C48-BA10-94B63282A08D}"/>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D9BCD3F6-7D32-5447-9F4A-5B768D75C51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CC6578B7-83D9-994E-8650-E4F5C69EED8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6764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tatement Slide w/ Image - Barrel Fram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36395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tatement Slide w/ Image - Barrel Frame v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4759031"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300771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5143500"/>
          </a:xfrm>
          <a:prstGeom prst="rect">
            <a:avLst/>
          </a:prstGeom>
          <a:solidFill>
            <a:srgbClr val="00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rgbClr val="EB918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014412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plit Statement Slide | Barrel Fram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4962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tatement Slide w/ Image - Pennant Fram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082074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Slide-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3" name="TextBox 2">
            <a:extLst>
              <a:ext uri="{FF2B5EF4-FFF2-40B4-BE49-F238E27FC236}">
                <a16:creationId xmlns:a16="http://schemas.microsoft.com/office/drawing/2014/main" id="{E4F73BCE-C90A-7D41-8D4E-51C9F628AA57}"/>
              </a:ext>
            </a:extLst>
          </p:cNvPr>
          <p:cNvSpPr txBox="1"/>
          <p:nvPr/>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TextBox 15">
            <a:extLst>
              <a:ext uri="{FF2B5EF4-FFF2-40B4-BE49-F238E27FC236}">
                <a16:creationId xmlns:a16="http://schemas.microsoft.com/office/drawing/2014/main" id="{CC60F02C-A714-3B4B-AED8-88BFC2F260C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619D8C1D-FBD2-964C-AC5A-54B36DA7636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57921041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tatement Slide w/ Image - Pennant Frame v2">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968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4813151"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511167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plit Statement Slide w/ Image - Pennant Fram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460375"/>
            <a:ext cx="4222750" cy="4222750"/>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539764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plit Statement Slide | Pennant Fram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665124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tatement Slide w/ Image - Hexagon Fram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28115" y="428625"/>
            <a:ext cx="4268139" cy="42862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Box 10">
            <a:extLst>
              <a:ext uri="{FF2B5EF4-FFF2-40B4-BE49-F238E27FC236}">
                <a16:creationId xmlns:a16="http://schemas.microsoft.com/office/drawing/2014/main" id="{34770770-D1B6-A04A-BA3D-CA9F7573EB7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467448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tatement Slide w/ Image - Hexagon Frame v2">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51930" y="428625"/>
            <a:ext cx="4268139" cy="42862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17661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4738604"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Box 10">
            <a:extLst>
              <a:ext uri="{FF2B5EF4-FFF2-40B4-BE49-F238E27FC236}">
                <a16:creationId xmlns:a16="http://schemas.microsoft.com/office/drawing/2014/main" id="{34770770-D1B6-A04A-BA3D-CA9F7573EB7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853593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plit Statement Slide w/ Image - Hexagon Fram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E38C5D-1078-7746-A16C-9F71760F530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28115" y="428625"/>
            <a:ext cx="4268139" cy="4286250"/>
          </a:xfrm>
          <a:prstGeom prst="rect">
            <a:avLst/>
          </a:prstGeom>
        </p:spPr>
      </p:pic>
      <p:sp>
        <p:nvSpPr>
          <p:cNvPr id="10" name="Rectangle 9">
            <a:extLst>
              <a:ext uri="{FF2B5EF4-FFF2-40B4-BE49-F238E27FC236}">
                <a16:creationId xmlns:a16="http://schemas.microsoft.com/office/drawing/2014/main" id="{3E2CE782-59C8-0046-AB36-F93C23A50C02}"/>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F6857266-353D-0E40-8199-FC4D832B3C8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EDC6FEE9-8DD9-984F-AB57-6529B01361D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1848C496-1DD3-F044-AD92-7C0DBA7AFA9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15823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plit Statement Slide | Hexagon Fram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CE782-59C8-0046-AB36-F93C23A50C02}"/>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Hexagon Frame – No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 Placeholder 46">
            <a:extLst>
              <a:ext uri="{FF2B5EF4-FFF2-40B4-BE49-F238E27FC236}">
                <a16:creationId xmlns:a16="http://schemas.microsoft.com/office/drawing/2014/main" id="{E3BFB882-EA4D-9C40-AA6F-FBBC303C7608}"/>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EC0692FE-C1A9-E440-94DA-3ECFCC316BB5}"/>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itle 5">
            <a:extLst>
              <a:ext uri="{FF2B5EF4-FFF2-40B4-BE49-F238E27FC236}">
                <a16:creationId xmlns:a16="http://schemas.microsoft.com/office/drawing/2014/main" id="{B0344F44-52B3-9440-89BE-D59D07BF72E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347760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tatement Slide w/ Image - Notched Fram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p:nvSpPr>
        <p:spPr>
          <a:xfrm>
            <a:off x="4760257"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Notched Frame | Hexagon Shape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Box 13">
            <a:extLst>
              <a:ext uri="{FF2B5EF4-FFF2-40B4-BE49-F238E27FC236}">
                <a16:creationId xmlns:a16="http://schemas.microsoft.com/office/drawing/2014/main" id="{AF9CD635-0161-3041-8E58-86EDF0E3D1D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75316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tatement Slide w/ Image - Notched Frame v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p:nvSpPr>
        <p:spPr>
          <a:xfrm>
            <a:off x="173736"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Hexagon Shape | Notched Frame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47307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Box 13">
            <a:extLst>
              <a:ext uri="{FF2B5EF4-FFF2-40B4-BE49-F238E27FC236}">
                <a16:creationId xmlns:a16="http://schemas.microsoft.com/office/drawing/2014/main" id="{AF9CD635-0161-3041-8E58-86EDF0E3D1D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166283"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760445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plit Statement Slide w/ Image - Notched Fram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96FB548D-3425-1643-9A53-A6A80A6849EF}"/>
              </a:ext>
            </a:extLst>
          </p:cNvPr>
          <p:cNvSpPr/>
          <p:nvPr/>
        </p:nvSpPr>
        <p:spPr>
          <a:xfrm>
            <a:off x="4760257"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717A6A5C-17AF-FC42-A054-E9A7FC58C7C4}"/>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3EFEEAAE-D673-604A-A0CF-292D36558EF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Notched Frame | Hexagon Shape</a:t>
            </a:r>
          </a:p>
        </p:txBody>
      </p:sp>
      <p:sp>
        <p:nvSpPr>
          <p:cNvPr id="17" name="TextBox 16">
            <a:extLst>
              <a:ext uri="{FF2B5EF4-FFF2-40B4-BE49-F238E27FC236}">
                <a16:creationId xmlns:a16="http://schemas.microsoft.com/office/drawing/2014/main" id="{A63DCE1B-B035-D14C-BA12-A3C2B133CA8E}"/>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9B7C7480-DD87-C147-AC60-B32FB306730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53334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Slide | Star Gree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08965639"/>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plit Statement Slide | Notched Fram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Notched Frame - No Shape</a:t>
            </a:r>
          </a:p>
        </p:txBody>
      </p:sp>
      <p:sp>
        <p:nvSpPr>
          <p:cNvPr id="14" name="Picture Placeholder 9">
            <a:extLst>
              <a:ext uri="{FF2B5EF4-FFF2-40B4-BE49-F238E27FC236}">
                <a16:creationId xmlns:a16="http://schemas.microsoft.com/office/drawing/2014/main" id="{BCC21197-5119-8740-87E7-D9648DCB8DB7}"/>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DB81846B-2E31-6F4B-BBF8-88E8821950E2}"/>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7" name="TextBox 16">
            <a:extLst>
              <a:ext uri="{FF2B5EF4-FFF2-40B4-BE49-F238E27FC236}">
                <a16:creationId xmlns:a16="http://schemas.microsoft.com/office/drawing/2014/main" id="{48AA52FD-2881-914E-ADAC-00FFE629055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2263A96A-6043-1A45-9C49-F56F9DE9491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23720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tatement Slide w/ Image - Circle Frame">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p:nvSpPr>
        <p:spPr>
          <a:xfrm>
            <a:off x="4743451"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Circle Frame | Diamond Shape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170F0D8A-6798-5947-8A5D-C3F97CD1F3F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534026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tatement Slide w/ Image - Circle Frame v2">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p:nvSpPr>
        <p:spPr>
          <a:xfrm>
            <a:off x="171450"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Diamond Shape | Circle Frame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4745736"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170F0D8A-6798-5947-8A5D-C3F97CD1F3F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180803"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692044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plit Statement Slide w/ Image - Circle Frame">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628F0644-019E-694A-A7CC-46E84F3FFE40}"/>
              </a:ext>
            </a:extLst>
          </p:cNvPr>
          <p:cNvSpPr>
            <a:spLocks/>
          </p:cNvSpPr>
          <p:nvPr/>
        </p:nvSpPr>
        <p:spPr>
          <a:xfrm>
            <a:off x="4743451"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Text Book" panose="02020003000000000000" pitchFamily="18" charset="0"/>
            </a:endParaRPr>
          </a:p>
        </p:txBody>
      </p:sp>
      <p:sp>
        <p:nvSpPr>
          <p:cNvPr id="11" name="Rectangle 10">
            <a:extLst>
              <a:ext uri="{FF2B5EF4-FFF2-40B4-BE49-F238E27FC236}">
                <a16:creationId xmlns:a16="http://schemas.microsoft.com/office/drawing/2014/main" id="{A2D85B32-0EE6-1144-9056-9EDA1DA4C1DE}"/>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Circle Frame | Diamond Shape</a:t>
            </a:r>
          </a:p>
        </p:txBody>
      </p:sp>
      <p:sp>
        <p:nvSpPr>
          <p:cNvPr id="15" name="Text Placeholder 46">
            <a:extLst>
              <a:ext uri="{FF2B5EF4-FFF2-40B4-BE49-F238E27FC236}">
                <a16:creationId xmlns:a16="http://schemas.microsoft.com/office/drawing/2014/main" id="{998B3936-D401-664D-B1C7-31D695BF0643}"/>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Picture Placeholder 9">
            <a:extLst>
              <a:ext uri="{FF2B5EF4-FFF2-40B4-BE49-F238E27FC236}">
                <a16:creationId xmlns:a16="http://schemas.microsoft.com/office/drawing/2014/main" id="{779D86B2-74BA-F442-8CCD-927D1B08B13F}"/>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E5FA1D89-D568-744F-BAC7-DD2A8EEB4AC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ED6E5AE5-7D3E-EE4F-9456-5C48CE95BEBF}"/>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629101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plit Statement Slide | Circle Fram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85B32-0EE6-1144-9056-9EDA1DA4C1DE}"/>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Circle Frame - No Shape</a:t>
            </a:r>
          </a:p>
        </p:txBody>
      </p:sp>
      <p:sp>
        <p:nvSpPr>
          <p:cNvPr id="13" name="Text Placeholder 46">
            <a:extLst>
              <a:ext uri="{FF2B5EF4-FFF2-40B4-BE49-F238E27FC236}">
                <a16:creationId xmlns:a16="http://schemas.microsoft.com/office/drawing/2014/main" id="{A39BFD8F-17B9-1D45-81AC-62593E6AB6E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4" name="Picture Placeholder 9">
            <a:extLst>
              <a:ext uri="{FF2B5EF4-FFF2-40B4-BE49-F238E27FC236}">
                <a16:creationId xmlns:a16="http://schemas.microsoft.com/office/drawing/2014/main" id="{C706EECC-C9A1-F845-A116-D8C11F83DC4A}"/>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6" name="TextBox 15">
            <a:extLst>
              <a:ext uri="{FF2B5EF4-FFF2-40B4-BE49-F238E27FC236}">
                <a16:creationId xmlns:a16="http://schemas.microsoft.com/office/drawing/2014/main" id="{69A1FEE3-70A2-2743-8597-9DDE148B69C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C3084DB8-7AD7-724F-A9FD-0DB54A1AB53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49198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tatement Slide w/ Image - Diamond Frame">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p:nvSpPr>
        <p:spPr>
          <a:xfrm>
            <a:off x="4711868"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Diamond Frame | Arch Shape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1351B3FB-6D4B-A848-B177-00026EE51BB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372092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tatement Slide w/ Image - Diamond Frame v2">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p:nvSpPr>
        <p:spPr>
          <a:xfrm>
            <a:off x="158915"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Arch Shape | Diamond Frame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4730750"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1351B3FB-6D4B-A848-B177-00026EE51BB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199851"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92215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plit Statement Slide w/ Image - Diamond Fram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0353BC0-8422-1846-BAC8-D89B76789D0F}"/>
              </a:ext>
            </a:extLst>
          </p:cNvPr>
          <p:cNvSpPr/>
          <p:nvPr/>
        </p:nvSpPr>
        <p:spPr>
          <a:xfrm>
            <a:off x="4711868"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Girl Scout Text Book" panose="02020003000000000000" pitchFamily="18" charset="0"/>
            </a:endParaRPr>
          </a:p>
        </p:txBody>
      </p:sp>
      <p:sp>
        <p:nvSpPr>
          <p:cNvPr id="11" name="Rectangle 10">
            <a:extLst>
              <a:ext uri="{FF2B5EF4-FFF2-40B4-BE49-F238E27FC236}">
                <a16:creationId xmlns:a16="http://schemas.microsoft.com/office/drawing/2014/main" id="{470FECC8-9761-294E-9897-F7C97B6D591F}"/>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Diamond Frame | Arch Shape</a:t>
            </a:r>
          </a:p>
        </p:txBody>
      </p:sp>
      <p:sp>
        <p:nvSpPr>
          <p:cNvPr id="14" name="Picture Placeholder 9">
            <a:extLst>
              <a:ext uri="{FF2B5EF4-FFF2-40B4-BE49-F238E27FC236}">
                <a16:creationId xmlns:a16="http://schemas.microsoft.com/office/drawing/2014/main" id="{7EA6E072-17B3-A54C-9BD1-BA43A09F776E}"/>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9B99DCD6-7C95-0249-97B2-FF8D3FAEFA6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7" name="TextBox 16">
            <a:extLst>
              <a:ext uri="{FF2B5EF4-FFF2-40B4-BE49-F238E27FC236}">
                <a16:creationId xmlns:a16="http://schemas.microsoft.com/office/drawing/2014/main" id="{C3BF9A43-07A4-BF4F-A9FB-B3960B7C1A2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7F0080C-B91E-3443-ABB7-375D2217DA2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93135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plit Statement Slide | Diamond Fram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0FECC8-9761-294E-9897-F7C97B6D591F}"/>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Diamond Frame - No Shape</a:t>
            </a:r>
          </a:p>
        </p:txBody>
      </p:sp>
      <p:sp>
        <p:nvSpPr>
          <p:cNvPr id="12" name="Picture Placeholder 9">
            <a:extLst>
              <a:ext uri="{FF2B5EF4-FFF2-40B4-BE49-F238E27FC236}">
                <a16:creationId xmlns:a16="http://schemas.microsoft.com/office/drawing/2014/main" id="{DDE020D4-E164-5846-AB56-5D6E72FD1599}"/>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9EF8B5C-EE08-8647-83F6-88462427841C}"/>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78DF36FD-922B-C644-A709-E9B110358B58}"/>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FD18AE9-9E7D-734E-B7D2-8D75A5A8EF7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525858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tatement Slide w/ Image -Arch Frame">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Arch Frame | Notched Shape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0188A89C-8523-A544-83D9-83CA8E74C48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820774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Slide | Faded Mosaic">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p:nvPicPr>
            <p:blipFill rotWithShape="1">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p:nvPicPr>
            <p:blipFill rotWithShape="1">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p:nvPicPr>
          <p:blipFill rotWithShape="1">
            <a:blip r:embed="rId14" cstate="email">
              <a:extLst>
                <a:ext uri="{28A0092B-C50C-407E-A947-70E740481C1C}">
                  <a14:useLocalDpi xmlns:a14="http://schemas.microsoft.com/office/drawing/2010/main"/>
                </a:ext>
                <a:ext uri="{96DAC541-7B7A-43D3-8B79-37D633B846F1}">
                  <asvg:svgBlip xmlns=""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p:nvPicPr>
          <p:blipFill rotWithShape="1">
            <a:blip r:embed="rId16" cstate="email">
              <a:extLst>
                <a:ext uri="{28A0092B-C50C-407E-A947-70E740481C1C}">
                  <a14:useLocalDpi xmlns:a14="http://schemas.microsoft.com/office/drawing/2010/main"/>
                </a:ext>
                <a:ext uri="{96DAC541-7B7A-43D3-8B79-37D633B846F1}">
                  <asvg:svgBlip xmlns=""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p:nvPicPr>
          <p:blipFill rotWithShape="1">
            <a:blip r:embed="rId18" cstate="email">
              <a:extLst>
                <a:ext uri="{28A0092B-C50C-407E-A947-70E740481C1C}">
                  <a14:useLocalDpi xmlns:a14="http://schemas.microsoft.com/office/drawing/2010/main"/>
                </a:ext>
                <a:ext uri="{96DAC541-7B7A-43D3-8B79-37D633B846F1}">
                  <asvg:svgBlip xmlns=""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p:nvPicPr>
          <p:blipFill rotWithShape="1">
            <a:blip r:embed="rId24" cstate="email">
              <a:extLst>
                <a:ext uri="{28A0092B-C50C-407E-A947-70E740481C1C}">
                  <a14:useLocalDpi xmlns:a14="http://schemas.microsoft.com/office/drawing/2010/main"/>
                </a:ext>
                <a:ext uri="{96DAC541-7B7A-43D3-8B79-37D633B846F1}">
                  <asvg:svgBlip xmlns=""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852726218"/>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tatement Slide w/ Image -Arch Frame v2">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Notched Shape | Arch Frame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4743449"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0188A89C-8523-A544-83D9-83CA8E74C48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798163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plit Statement Slide w/ Image -Arch Fram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B41187D-20F1-7A4F-8624-42D49B0B67A5}"/>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1" name="Rectangle 10">
            <a:extLst>
              <a:ext uri="{FF2B5EF4-FFF2-40B4-BE49-F238E27FC236}">
                <a16:creationId xmlns:a16="http://schemas.microsoft.com/office/drawing/2014/main" id="{F5C0FA62-D73D-4B43-82FB-AB562B7867E1}"/>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4" name="Picture Placeholder 21">
            <a:extLst>
              <a:ext uri="{FF2B5EF4-FFF2-40B4-BE49-F238E27FC236}">
                <a16:creationId xmlns:a16="http://schemas.microsoft.com/office/drawing/2014/main" id="{391A2834-047C-9D4B-BF4C-3506B884720D}"/>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B39DEE2A-097B-1A46-9453-FED271CA777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Arch Frame | Notched Shape</a:t>
            </a:r>
          </a:p>
        </p:txBody>
      </p:sp>
      <p:sp>
        <p:nvSpPr>
          <p:cNvPr id="18" name="TextBox 17">
            <a:extLst>
              <a:ext uri="{FF2B5EF4-FFF2-40B4-BE49-F238E27FC236}">
                <a16:creationId xmlns:a16="http://schemas.microsoft.com/office/drawing/2014/main" id="{B8A9C341-D949-A84D-8027-279C28A150B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51CEAA88-ABF4-EC49-BAFA-90D3990EDE5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81108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plit Statement Slide | Arch Fram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C0FA62-D73D-4B43-82FB-AB562B7867E1}"/>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Arch Frame - No Shape</a:t>
            </a:r>
          </a:p>
        </p:txBody>
      </p:sp>
      <p:sp>
        <p:nvSpPr>
          <p:cNvPr id="13" name="Picture Placeholder 21">
            <a:extLst>
              <a:ext uri="{FF2B5EF4-FFF2-40B4-BE49-F238E27FC236}">
                <a16:creationId xmlns:a16="http://schemas.microsoft.com/office/drawing/2014/main" id="{AB921957-210F-0B44-A09A-1AAAD948D7F8}"/>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CD332E64-C508-4644-97E8-C2788583F6C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444C440F-E5D0-DF4B-8297-8ED25E17A1D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F7C3F9DF-74D9-0741-85F8-A00D5EF53D5D}"/>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64840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Octagon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6" name="TextBox 15">
            <a:extLst>
              <a:ext uri="{FF2B5EF4-FFF2-40B4-BE49-F238E27FC236}">
                <a16:creationId xmlns:a16="http://schemas.microsoft.com/office/drawing/2014/main" id="{F5BDBB96-DE2F-C64B-9FE2-239C324797D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490306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Statement Slide - Barrel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71671115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Statement Slide - Barrel Rotated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37905917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Statement Slide - Hexagon Shap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C969AEB-2BA5-DF49-A2AC-205601F4FD65}"/>
              </a:ext>
            </a:extLst>
          </p:cNvPr>
          <p:cNvSpPr>
            <a:spLocks noChangeAspect="1"/>
          </p:cNvSpPr>
          <p:nvPr/>
        </p:nvSpPr>
        <p:spPr>
          <a:xfrm>
            <a:off x="370251" y="361950"/>
            <a:ext cx="8403497" cy="45720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Hexagon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663E789B-CEAF-7840-957E-E938853110E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842F2191-C299-974D-91C2-625A1B83CA7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84705271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Statement Slide - Notched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p:nvSpPr>
        <p:spPr>
          <a:xfrm>
            <a:off x="371433" y="361950"/>
            <a:ext cx="8401133" cy="4572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4E413E50-7BD8-084F-96C1-3D90B0872C0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263787708"/>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tatement Slide - Oval Shape">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039E120C-8CE5-AD49-A2E9-A4F57AFF4554}"/>
              </a:ext>
            </a:extLst>
          </p:cNvPr>
          <p:cNvSpPr>
            <a:spLocks noChangeAspect="1"/>
          </p:cNvSpPr>
          <p:nvPr/>
        </p:nvSpPr>
        <p:spPr>
          <a:xfrm>
            <a:off x="381000" y="361950"/>
            <a:ext cx="8382000" cy="45720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Oval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06FFD3D6-9FC2-BF49-94B6-7E73B18980A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57D7FAE1-3717-374C-B986-4A579C97A9A7}"/>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88F77035-EDA6-1F45-AAE7-AF501132099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238251846"/>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tatement Slide - Diamond Shape">
    <p:spTree>
      <p:nvGrpSpPr>
        <p:cNvPr id="1" name=""/>
        <p:cNvGrpSpPr/>
        <p:nvPr/>
      </p:nvGrpSpPr>
      <p:grpSpPr>
        <a:xfrm>
          <a:off x="0" y="0"/>
          <a:ext cx="0" cy="0"/>
          <a:chOff x="0" y="0"/>
          <a:chExt cx="0" cy="0"/>
        </a:xfrm>
      </p:grpSpPr>
      <p:sp>
        <p:nvSpPr>
          <p:cNvPr id="12" name="Graphic 2">
            <a:extLst>
              <a:ext uri="{FF2B5EF4-FFF2-40B4-BE49-F238E27FC236}">
                <a16:creationId xmlns:a16="http://schemas.microsoft.com/office/drawing/2014/main" id="{25DB2DF4-0DD7-E646-86B0-EAB6B8E4A733}"/>
              </a:ext>
            </a:extLst>
          </p:cNvPr>
          <p:cNvSpPr>
            <a:spLocks noChangeAspect="1"/>
          </p:cNvSpPr>
          <p:nvPr/>
        </p:nvSpPr>
        <p:spPr>
          <a:xfrm>
            <a:off x="381000" y="361950"/>
            <a:ext cx="8382000" cy="45720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Diamond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09B250CB-4643-934B-992F-A3A8B755C71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8099E4E-03BF-9948-832F-AB1FE83003C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5B514BC9-F668-9E41-9E32-80058577290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547189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Blank Slide | Faded Mosaic">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49078458"/>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tatement Slide - Capsule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p:nvSpPr>
        <p:spPr>
          <a:xfrm>
            <a:off x="373869" y="361950"/>
            <a:ext cx="8427231" cy="4572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78EFCA51-C3B8-754A-89E9-1156D9F7287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94858239"/>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Octagon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7D654813-11F5-0A46-804F-9F7212D157DC}"/>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BA3EDE47-36C0-6F40-879F-A5B7342DA487}"/>
              </a:ext>
            </a:extLst>
          </p:cNvPr>
          <p:cNvSpPr/>
          <p:nvPr/>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2D1E6B5-CA5E-FA45-9F70-6BF134B4A746}"/>
              </a:ext>
            </a:extLst>
          </p:cNvPr>
          <p:cNvSpPr/>
          <p:nvPr/>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4CEFB27-A490-D04D-AB42-23CCAB0C87A7}"/>
              </a:ext>
            </a:extLst>
          </p:cNvPr>
          <p:cNvSpPr/>
          <p:nvPr/>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4" name="TextBox 13">
            <a:extLst>
              <a:ext uri="{FF2B5EF4-FFF2-40B4-BE49-F238E27FC236}">
                <a16:creationId xmlns:a16="http://schemas.microsoft.com/office/drawing/2014/main" id="{6EB38301-C1E3-E347-A722-AF9AAF43329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133681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ack Cover - Barrel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2814C37A-AF7A-BD42-986A-B062F0EB9B27}"/>
              </a:ext>
            </a:extLst>
          </p:cNvPr>
          <p:cNvSpPr/>
          <p:nvPr/>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10711BAE-31A7-9C44-AB58-6B085AE25F35}"/>
              </a:ext>
            </a:extLst>
          </p:cNvPr>
          <p:cNvSpPr/>
          <p:nvPr/>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Text Book" panose="02020003000000000000"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5" name="TextBox 14">
            <a:extLst>
              <a:ext uri="{FF2B5EF4-FFF2-40B4-BE49-F238E27FC236}">
                <a16:creationId xmlns:a16="http://schemas.microsoft.com/office/drawing/2014/main" id="{DD66FBB7-64D6-6A40-9BA8-D2D1C782F8E8}"/>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88311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ack Cover - Pennant Fram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8" name="TextBox 17">
            <a:extLst>
              <a:ext uri="{FF2B5EF4-FFF2-40B4-BE49-F238E27FC236}">
                <a16:creationId xmlns:a16="http://schemas.microsoft.com/office/drawing/2014/main" id="{E7D5B80E-FC3B-8C44-8AEF-6404DDC06E1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718647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ack Cover - Hexagon Fram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Hexagon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2" name="Picture Placeholder 8">
            <a:extLst>
              <a:ext uri="{FF2B5EF4-FFF2-40B4-BE49-F238E27FC236}">
                <a16:creationId xmlns:a16="http://schemas.microsoft.com/office/drawing/2014/main" id="{15CD6924-C9D7-DF4B-917B-6E7BEE9F7C1F}"/>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77BA094F-35EA-7545-AF12-8FF701576C02}"/>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8" name="TextBox 17">
            <a:extLst>
              <a:ext uri="{FF2B5EF4-FFF2-40B4-BE49-F238E27FC236}">
                <a16:creationId xmlns:a16="http://schemas.microsoft.com/office/drawing/2014/main" id="{F5281AC4-C469-CE4C-8BAC-20C6C51D974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555141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ack Cover - Notched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5240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9" name="Rectangle 18">
            <a:extLst>
              <a:ext uri="{FF2B5EF4-FFF2-40B4-BE49-F238E27FC236}">
                <a16:creationId xmlns:a16="http://schemas.microsoft.com/office/drawing/2014/main" id="{F8D1B7C5-866A-0447-9F98-E3E1EA384060}"/>
              </a:ext>
            </a:extLst>
          </p:cNvPr>
          <p:cNvSpPr/>
          <p:nvPr/>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8FDA05A-9D01-D845-B7D1-60DDC18B7CB3}"/>
              </a:ext>
            </a:extLst>
          </p:cNvPr>
          <p:cNvSpPr/>
          <p:nvPr/>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4" name="TextBox 13">
            <a:extLst>
              <a:ext uri="{FF2B5EF4-FFF2-40B4-BE49-F238E27FC236}">
                <a16:creationId xmlns:a16="http://schemas.microsoft.com/office/drawing/2014/main" id="{E9C4F6A0-2981-0B40-9D51-1DE44ADBCC4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278993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Back Cover - Oval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Oval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EEEB6EA4-9EDC-1E4E-B43A-74EBEB77E5F8}"/>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1FECBE2D-8B4B-D149-81F4-F3E8CDF52A75}"/>
              </a:ext>
            </a:extLst>
          </p:cNvPr>
          <p:cNvSpPr/>
          <p:nvPr/>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2" name="Title 5">
            <a:extLst>
              <a:ext uri="{FF2B5EF4-FFF2-40B4-BE49-F238E27FC236}">
                <a16:creationId xmlns:a16="http://schemas.microsoft.com/office/drawing/2014/main" id="{530A3B54-32E4-2744-950D-45C6311D682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extBox 12">
            <a:extLst>
              <a:ext uri="{FF2B5EF4-FFF2-40B4-BE49-F238E27FC236}">
                <a16:creationId xmlns:a16="http://schemas.microsoft.com/office/drawing/2014/main" id="{62DDBA89-7652-A447-836F-A033349E6B4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227057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Back Cover - Diamond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Diamond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9" name="Rectangle 18">
            <a:extLst>
              <a:ext uri="{FF2B5EF4-FFF2-40B4-BE49-F238E27FC236}">
                <a16:creationId xmlns:a16="http://schemas.microsoft.com/office/drawing/2014/main" id="{1FECBE2D-8B4B-D149-81F4-F3E8CDF52A75}"/>
              </a:ext>
            </a:extLst>
          </p:cNvPr>
          <p:cNvSpPr/>
          <p:nvPr/>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Picture Placeholder 9">
            <a:extLst>
              <a:ext uri="{FF2B5EF4-FFF2-40B4-BE49-F238E27FC236}">
                <a16:creationId xmlns:a16="http://schemas.microsoft.com/office/drawing/2014/main" id="{361F03FA-4917-5545-818F-CCC6FD6D0BF1}"/>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3" name="Title 5">
            <a:extLst>
              <a:ext uri="{FF2B5EF4-FFF2-40B4-BE49-F238E27FC236}">
                <a16:creationId xmlns:a16="http://schemas.microsoft.com/office/drawing/2014/main" id="{85C6F856-2BF4-4748-84F9-D3313E92FDE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5" name="TextBox 14">
            <a:extLst>
              <a:ext uri="{FF2B5EF4-FFF2-40B4-BE49-F238E27FC236}">
                <a16:creationId xmlns:a16="http://schemas.microsoft.com/office/drawing/2014/main" id="{38ADF16F-7023-574E-AC1D-A657DC737EA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112551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Back Cover - Arch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24367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59CE07E8-832C-064B-A1C6-A1B16C8C8096}"/>
              </a:ext>
            </a:extLst>
          </p:cNvPr>
          <p:cNvSpPr/>
          <p:nvPr/>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8A11F0F8-67CE-8546-8BC4-04BCD2C83D4E}"/>
              </a:ext>
            </a:extLst>
          </p:cNvPr>
          <p:cNvSpPr/>
          <p:nvPr/>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6" name="TextBox 15">
            <a:extLst>
              <a:ext uri="{FF2B5EF4-FFF2-40B4-BE49-F238E27FC236}">
                <a16:creationId xmlns:a16="http://schemas.microsoft.com/office/drawing/2014/main" id="{D39DEF92-D646-A54C-9023-4094659B416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507484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Rounded Rectangle 8">
            <a:extLst>
              <a:ext uri="{FF2B5EF4-FFF2-40B4-BE49-F238E27FC236}">
                <a16:creationId xmlns:a16="http://schemas.microsoft.com/office/drawing/2014/main" id="{DFE5ADAA-BA61-114D-AF70-D9759172C38A}"/>
              </a:ext>
            </a:extLst>
          </p:cNvPr>
          <p:cNvSpPr/>
          <p:nvPr/>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p:nvSpPr>
        <p:spPr>
          <a:xfrm>
            <a:off x="568758" y="4209162"/>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rgbClr val="FF0000"/>
                </a:solidFill>
                <a:latin typeface="Girl Scout Text Medium" panose="02020003000000000000"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755768" y="1126811"/>
            <a:ext cx="3070390" cy="2877671"/>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4406086" y="1654964"/>
            <a:ext cx="685323" cy="777874"/>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5399636" y="698265"/>
            <a:ext cx="777874" cy="777874"/>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4449120" y="698265"/>
            <a:ext cx="572064" cy="777874"/>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6512110" y="698265"/>
            <a:ext cx="777874" cy="777874"/>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7651099" y="698265"/>
            <a:ext cx="624057" cy="777874"/>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a:off x="5404260" y="1815116"/>
            <a:ext cx="777874" cy="468052"/>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 xmlns:asvg="http://schemas.microsoft.com/office/drawing/2016/SVG/main" r:embed="rId17"/>
              </a:ext>
            </a:extLst>
          </a:blip>
          <a:stretch>
            <a:fillRect/>
          </a:stretch>
        </p:blipFill>
        <p:spPr>
          <a:xfrm>
            <a:off x="7646667" y="1654964"/>
            <a:ext cx="625633" cy="777874"/>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 xmlns:asvg="http://schemas.microsoft.com/office/drawing/2016/SVG/main" r:embed="rId19"/>
              </a:ext>
            </a:extLst>
          </a:blip>
          <a:stretch>
            <a:fillRect/>
          </a:stretch>
        </p:blipFill>
        <p:spPr>
          <a:xfrm>
            <a:off x="6512110" y="1816544"/>
            <a:ext cx="777874" cy="490061"/>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 xmlns:asvg="http://schemas.microsoft.com/office/drawing/2016/SVG/main" r:embed="rId21"/>
              </a:ext>
            </a:extLst>
          </a:blip>
          <a:stretch>
            <a:fillRect/>
          </a:stretch>
        </p:blipFill>
        <p:spPr>
          <a:xfrm>
            <a:off x="4359292" y="2613571"/>
            <a:ext cx="777874" cy="777874"/>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 xmlns:asvg="http://schemas.microsoft.com/office/drawing/2016/SVG/main" r:embed="rId23"/>
              </a:ext>
            </a:extLst>
          </a:blip>
          <a:stretch>
            <a:fillRect/>
          </a:stretch>
        </p:blipFill>
        <p:spPr>
          <a:xfrm>
            <a:off x="5411074" y="2586401"/>
            <a:ext cx="777874" cy="777874"/>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 xmlns:asvg="http://schemas.microsoft.com/office/drawing/2016/SVG/main" r:embed="rId25"/>
              </a:ext>
            </a:extLst>
          </a:blip>
          <a:stretch>
            <a:fillRect/>
          </a:stretch>
        </p:blipFill>
        <p:spPr>
          <a:xfrm>
            <a:off x="6513754" y="2563523"/>
            <a:ext cx="774587" cy="777874"/>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 xmlns:asvg="http://schemas.microsoft.com/office/drawing/2016/SVG/main" r:embed="rId27"/>
              </a:ext>
            </a:extLst>
          </a:blip>
          <a:stretch>
            <a:fillRect/>
          </a:stretch>
        </p:blipFill>
        <p:spPr>
          <a:xfrm>
            <a:off x="4347853" y="3587905"/>
            <a:ext cx="777874" cy="777874"/>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 xmlns:asvg="http://schemas.microsoft.com/office/drawing/2016/SVG/main" r:embed="rId29"/>
              </a:ext>
            </a:extLst>
          </a:blip>
          <a:stretch>
            <a:fillRect/>
          </a:stretch>
        </p:blipFill>
        <p:spPr>
          <a:xfrm>
            <a:off x="5437131" y="3772870"/>
            <a:ext cx="777874" cy="385065"/>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 xmlns:asvg="http://schemas.microsoft.com/office/drawing/2016/SVG/main" r:embed="rId31"/>
              </a:ext>
            </a:extLst>
          </a:blip>
          <a:stretch>
            <a:fillRect/>
          </a:stretch>
        </p:blipFill>
        <p:spPr>
          <a:xfrm>
            <a:off x="6472099" y="3552157"/>
            <a:ext cx="839875" cy="714432"/>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 xmlns:asvg="http://schemas.microsoft.com/office/drawing/2016/SVG/main" r:embed="rId33"/>
              </a:ext>
            </a:extLst>
          </a:blip>
          <a:stretch>
            <a:fillRect/>
          </a:stretch>
        </p:blipFill>
        <p:spPr>
          <a:xfrm>
            <a:off x="7598004" y="3465311"/>
            <a:ext cx="641023" cy="801278"/>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 xmlns:asvg="http://schemas.microsoft.com/office/drawing/2016/SVG/main" r:embed="rId35"/>
              </a:ext>
            </a:extLst>
          </a:blip>
          <a:stretch>
            <a:fillRect/>
          </a:stretch>
        </p:blipFill>
        <p:spPr>
          <a:xfrm>
            <a:off x="7564846" y="2822339"/>
            <a:ext cx="777874" cy="278839"/>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p:nvSpPr>
        <p:spPr>
          <a:xfrm>
            <a:off x="568758" y="752580"/>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Girl Scout Text Book" panose="02020003000000000000"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Change shape color in “Shape Format” options. Resize shapes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or outline shapes. </a:t>
            </a:r>
          </a:p>
        </p:txBody>
      </p:sp>
    </p:spTree>
    <p:extLst>
      <p:ext uri="{BB962C8B-B14F-4D97-AF65-F5344CB8AC3E}">
        <p14:creationId xmlns:p14="http://schemas.microsoft.com/office/powerpoint/2010/main" val="236426083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Slide | Girl Scout Gree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518312243"/>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6" name="TextBox 25">
            <a:extLst>
              <a:ext uri="{FF2B5EF4-FFF2-40B4-BE49-F238E27FC236}">
                <a16:creationId xmlns:a16="http://schemas.microsoft.com/office/drawing/2014/main" id="{189C5860-EF9F-DF46-A777-D70FBBF51258}"/>
              </a:ext>
            </a:extLst>
          </p:cNvPr>
          <p:cNvSpPr txBox="1"/>
          <p:nvPr/>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Change icon line color in “Shape Format” options. Resize icons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outline or fill-in assets</a:t>
            </a:r>
            <a:r>
              <a:rPr kumimoji="0" lang="en-US" sz="1100" b="0" i="0" u="none" strike="noStrike" kern="1200" cap="none" spc="0" normalizeH="0" baseline="0" noProof="0" dirty="0">
                <a:ln>
                  <a:noFill/>
                </a:ln>
                <a:solidFill>
                  <a:srgbClr val="FF0000"/>
                </a:solidFill>
                <a:effectLst/>
                <a:uLnTx/>
                <a:uFillTx/>
                <a:latin typeface="Girl Scout Text Book" panose="02020003000000000000"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p:nvSpPr>
        <p:spPr>
          <a:xfrm>
            <a:off x="840804" y="73896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Girl Scout Text Book" panose="02020003000000000000"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p:nvGrpSpPr>
        <p:grpSpPr>
          <a:xfrm>
            <a:off x="849504" y="1085023"/>
            <a:ext cx="3270320" cy="3144904"/>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3793428133"/>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1" name="Text Placeholder 2">
            <a:extLst>
              <a:ext uri="{FF2B5EF4-FFF2-40B4-BE49-F238E27FC236}">
                <a16:creationId xmlns:a16="http://schemas.microsoft.com/office/drawing/2014/main" id="{C62AF781-8C78-554F-9924-92E24CD95BA2}"/>
              </a:ext>
            </a:extLst>
          </p:cNvPr>
          <p:cNvSpPr txBox="1">
            <a:spLocks/>
          </p:cNvSpPr>
          <p:nvPr/>
        </p:nvSpPr>
        <p:spPr>
          <a:xfrm>
            <a:off x="2849794" y="56007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Girl Scout Text Book" panose="02020003000000000000"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p:nvGrpSpPr>
        <p:grpSpPr>
          <a:xfrm>
            <a:off x="1431798" y="880294"/>
            <a:ext cx="6432804" cy="3606281"/>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Text Book" panose="02020003000000000000"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Girl Scout Text Book" panose="02020003000000000000"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b="0" i="0" dirty="0">
                <a:latin typeface="Girl Scout Text Book" panose="02020003000000000000"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Text Book" panose="02020003000000000000"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Girl Scout Text Book" panose="02020003000000000000"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Girl Scout Text Book" panose="02020003000000000000"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Change frame color in “Shape Format” options. Resize frames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or outline frames. </a:t>
            </a:r>
          </a:p>
        </p:txBody>
      </p:sp>
    </p:spTree>
    <p:extLst>
      <p:ext uri="{BB962C8B-B14F-4D97-AF65-F5344CB8AC3E}">
        <p14:creationId xmlns:p14="http://schemas.microsoft.com/office/powerpoint/2010/main" val="1500681698"/>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Blank Slide | White">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Blank Slide (White Background)</a:t>
            </a:r>
          </a:p>
        </p:txBody>
      </p:sp>
      <p:grpSp>
        <p:nvGrpSpPr>
          <p:cNvPr id="54" name="Group 53">
            <a:extLst>
              <a:ext uri="{FF2B5EF4-FFF2-40B4-BE49-F238E27FC236}">
                <a16:creationId xmlns:a16="http://schemas.microsoft.com/office/drawing/2014/main" id="{F8C04CED-61D5-0F48-9D46-1A815CFC0B12}"/>
              </a:ext>
            </a:extLst>
          </p:cNvPr>
          <p:cNvGrpSpPr/>
          <p:nvPr/>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p:nvPicPr>
            <p:blipFill rotWithShape="1">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p:nvPicPr>
            <p:blipFill rotWithShape="1">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p:nvPicPr>
          <p:blipFill rotWithShape="1">
            <a:blip r:embed="rId14" cstate="email">
              <a:extLst>
                <a:ext uri="{28A0092B-C50C-407E-A947-70E740481C1C}">
                  <a14:useLocalDpi xmlns:a14="http://schemas.microsoft.com/office/drawing/2010/main"/>
                </a:ext>
                <a:ext uri="{96DAC541-7B7A-43D3-8B79-37D633B846F1}">
                  <asvg:svgBlip xmlns=""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p:nvPicPr>
          <p:blipFill rotWithShape="1">
            <a:blip r:embed="rId16" cstate="email">
              <a:extLst>
                <a:ext uri="{28A0092B-C50C-407E-A947-70E740481C1C}">
                  <a14:useLocalDpi xmlns:a14="http://schemas.microsoft.com/office/drawing/2010/main"/>
                </a:ext>
                <a:ext uri="{96DAC541-7B7A-43D3-8B79-37D633B846F1}">
                  <asvg:svgBlip xmlns=""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p:nvPicPr>
          <p:blipFill rotWithShape="1">
            <a:blip r:embed="rId18" cstate="email">
              <a:extLst>
                <a:ext uri="{28A0092B-C50C-407E-A947-70E740481C1C}">
                  <a14:useLocalDpi xmlns:a14="http://schemas.microsoft.com/office/drawing/2010/main"/>
                </a:ext>
                <a:ext uri="{96DAC541-7B7A-43D3-8B79-37D633B846F1}">
                  <asvg:svgBlip xmlns=""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p:nvPicPr>
          <p:blipFill rotWithShape="1">
            <a:blip r:embed="rId24" cstate="email">
              <a:extLst>
                <a:ext uri="{28A0092B-C50C-407E-A947-70E740481C1C}">
                  <a14:useLocalDpi xmlns:a14="http://schemas.microsoft.com/office/drawing/2010/main"/>
                </a:ext>
                <a:ext uri="{96DAC541-7B7A-43D3-8B79-37D633B846F1}">
                  <asvg:svgBlip xmlns=""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 xmlns:asvg="http://schemas.microsoft.com/office/drawing/2016/SVG/main" r:embed="rId27"/>
                  </a:ext>
                </a:extLst>
              </a:blip>
              <a:stretch>
                <a:fillRect/>
              </a:stretch>
            </p:blipFill>
            <p:spPr>
              <a:xfrm>
                <a:off x="342900" y="2913074"/>
                <a:ext cx="1103160" cy="1371600"/>
              </a:xfrm>
              <a:prstGeom prst="rect">
                <a:avLst/>
              </a:prstGeom>
            </p:spPr>
          </p:pic>
        </p:grpSp>
      </p:gr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Display Light"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Display Light" panose="02020003000000000000" pitchFamily="18" charset="0"/>
              </a:defRPr>
            </a:lvl1pPr>
          </a:lstStyle>
          <a:p>
            <a:r>
              <a:rPr lang="en-US"/>
              <a:t>©2021 Girl Scouts of the USA. All Rights Reserved.  Not for public distribution.</a:t>
            </a:r>
          </a:p>
        </p:txBody>
      </p:sp>
      <p:sp>
        <p:nvSpPr>
          <p:cNvPr id="37" name="TextBox 36">
            <a:extLst>
              <a:ext uri="{FF2B5EF4-FFF2-40B4-BE49-F238E27FC236}">
                <a16:creationId xmlns:a16="http://schemas.microsoft.com/office/drawing/2014/main" id="{5787C890-07DB-804A-AFB7-B2E80B9FD63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923527414"/>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Cover - Light Photo - Full Ble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9144000" cy="5143500"/>
          </a:xfrm>
        </p:spPr>
        <p:txBody>
          <a:bodyPr anchor="ctr"/>
          <a:lstStyle>
            <a:lvl1pPr marL="0" indent="0" algn="ctr">
              <a:buNone/>
              <a:defRPr>
                <a:solidFill>
                  <a:schemeClr val="tx1"/>
                </a:solidFill>
              </a:defRPr>
            </a:lvl1pPr>
          </a:lstStyle>
          <a:p>
            <a:r>
              <a:rPr lang="en-US"/>
              <a:t>Click icon to add image</a:t>
            </a:r>
          </a:p>
        </p:txBody>
      </p:sp>
      <p:sp>
        <p:nvSpPr>
          <p:cNvPr id="12" name="Title 11">
            <a:extLst>
              <a:ext uri="{FF2B5EF4-FFF2-40B4-BE49-F238E27FC236}">
                <a16:creationId xmlns:a16="http://schemas.microsoft.com/office/drawing/2014/main" id="{9DD3903A-C5C0-AB44-9988-7E5939237762}"/>
              </a:ext>
            </a:extLst>
          </p:cNvPr>
          <p:cNvSpPr>
            <a:spLocks noGrp="1"/>
          </p:cNvSpPr>
          <p:nvPr>
            <p:ph type="title" hasCustomPrompt="1"/>
          </p:nvPr>
        </p:nvSpPr>
        <p:spPr>
          <a:xfrm>
            <a:off x="200660" y="2002355"/>
            <a:ext cx="4229100" cy="1138793"/>
          </a:xfrm>
        </p:spPr>
        <p:txBody>
          <a:bodyPr anchor="ctr"/>
          <a:lstStyle>
            <a:lvl1pPr algn="ctr">
              <a:lnSpc>
                <a:spcPct val="100000"/>
              </a:lnSpc>
              <a:defRPr sz="21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br>
              <a:rPr lang="en-US"/>
            </a:br>
            <a:r>
              <a:rPr lang="en-US"/>
              <a:t>(no subtitle)</a:t>
            </a:r>
          </a:p>
        </p:txBody>
      </p:sp>
      <p:sp>
        <p:nvSpPr>
          <p:cNvPr id="37" name="TextBox 36">
            <a:extLst>
              <a:ext uri="{FF2B5EF4-FFF2-40B4-BE49-F238E27FC236}">
                <a16:creationId xmlns:a16="http://schemas.microsoft.com/office/drawing/2014/main" id="{3912D466-75DF-5045-8027-60B5404FC8B5}"/>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Cover Slide - Light Photo - Full Bleed</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p>
            <a:r>
              <a:rPr lang="en-US"/>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Councils can  delete and replace this item with their own council lockup.</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Make sure the the Movement Service mark or Council Lockup is in </a:t>
            </a:r>
            <a:r>
              <a:rPr kumimoji="0" lang="en-US" sz="800" b="1"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Background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or drag-and-drop an image.. Use crop tool to fit image to shape.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Full “bleed” image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Use light colored images so the full color (black and  green) GS Movement Service-mark or Council lockup is visible in the upper left corner.</a:t>
            </a:r>
          </a:p>
          <a:p>
            <a:pPr marL="194310"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808080"/>
                </a:solidFill>
                <a:latin typeface="Girl Scout Display Light" panose="02020003000000000000" pitchFamily="18" charset="0"/>
              </a:rPr>
              <a:t>Slide Title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Type: Rotated Barrel</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Color: Girl Scout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Position: Left-side middle behind slide title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 IMPORTANT: Make sure the arrangement of both the  “Background Image Holder” and “Slide Title Shape” are behind the Movement Service Mark (or Council mark) and all of the text elements on the slide. ***</a:t>
            </a:r>
            <a:endParaRPr lang="en-US" sz="800" b="0" i="0">
              <a:solidFill>
                <a:srgbClr val="FF0000"/>
              </a:solidFill>
              <a:latin typeface="Girl Scout Display Light" panose="02020003000000000000" pitchFamily="18" charset="0"/>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21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p:txBody>
      </p:sp>
      <p:sp>
        <p:nvSpPr>
          <p:cNvPr id="2" name="Slide Number Placeholder 1">
            <a:extLst>
              <a:ext uri="{FF2B5EF4-FFF2-40B4-BE49-F238E27FC236}">
                <a16:creationId xmlns:a16="http://schemas.microsoft.com/office/drawing/2014/main" id="{CD5AEA0F-8409-7E4F-B27C-7DD18F81A261}"/>
              </a:ext>
            </a:extLst>
          </p:cNvPr>
          <p:cNvSpPr>
            <a:spLocks noGrp="1"/>
          </p:cNvSpPr>
          <p:nvPr>
            <p:ph type="sldNum" sz="quarter" idx="12"/>
          </p:nvPr>
        </p:nvSpPr>
        <p:spPr/>
        <p:txBody>
          <a:bodyPr/>
          <a:lstStyle/>
          <a:p>
            <a:fld id="{7691CCDB-B024-8747-B233-CAD1CBC7A901}" type="slidenum">
              <a:rPr lang="en-US" smtClean="0"/>
              <a:pPr/>
              <a:t>‹#›</a:t>
            </a:fld>
            <a:endParaRPr lang="en-US"/>
          </a:p>
        </p:txBody>
      </p:sp>
    </p:spTree>
    <p:extLst>
      <p:ext uri="{BB962C8B-B14F-4D97-AF65-F5344CB8AC3E}">
        <p14:creationId xmlns:p14="http://schemas.microsoft.com/office/powerpoint/2010/main" val="1304068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mod="1">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E0109-A852-4B1A-84CE-848A1D64057F}"/>
              </a:ext>
            </a:extLst>
          </p:cNvPr>
          <p:cNvSpPr>
            <a:spLocks noGrp="1"/>
          </p:cNvSpPr>
          <p:nvPr>
            <p:ph type="title"/>
          </p:nvPr>
        </p:nvSpPr>
        <p:spPr/>
        <p:txBody>
          <a:bodyPr/>
          <a:lstStyle>
            <a:lvl1pPr>
              <a:defRPr sz="3600"/>
            </a:lvl1pPr>
          </a:lstStyle>
          <a:p>
            <a:r>
              <a:rPr lang="en-US" noProof="0"/>
              <a:t>Click to edit Master title style</a:t>
            </a:r>
          </a:p>
        </p:txBody>
      </p:sp>
      <p:sp>
        <p:nvSpPr>
          <p:cNvPr id="5" name="Footer Placeholder 4">
            <a:extLst>
              <a:ext uri="{FF2B5EF4-FFF2-40B4-BE49-F238E27FC236}">
                <a16:creationId xmlns:a16="http://schemas.microsoft.com/office/drawing/2014/main" id="{99C962B4-1A24-4802-B0E3-A18DD3801538}"/>
              </a:ext>
            </a:extLst>
          </p:cNvPr>
          <p:cNvSpPr>
            <a:spLocks noGrp="1"/>
          </p:cNvSpPr>
          <p:nvPr>
            <p:ph type="ftr" sz="quarter" idx="10"/>
          </p:nvPr>
        </p:nvSpPr>
        <p:spPr/>
        <p:txBody>
          <a:bodyPr/>
          <a:lstStyle/>
          <a:p>
            <a:endParaRPr lang="en-US" noProof="0" dirty="0"/>
          </a:p>
        </p:txBody>
      </p:sp>
      <p:sp>
        <p:nvSpPr>
          <p:cNvPr id="7" name="Slide Number Placeholder 6">
            <a:extLst>
              <a:ext uri="{FF2B5EF4-FFF2-40B4-BE49-F238E27FC236}">
                <a16:creationId xmlns:a16="http://schemas.microsoft.com/office/drawing/2014/main" id="{5050B94B-1D31-4C5A-8138-5F7EC4E5AA6B}"/>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20862665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864000"/>
            <a:ext cx="4131000" cy="37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4689900" y="864394"/>
            <a:ext cx="4131000" cy="377904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324000" y="324000"/>
            <a:ext cx="8496900" cy="324000"/>
          </a:xfrm>
        </p:spPr>
        <p:txBody>
          <a:bodyPr/>
          <a:lstStyle>
            <a:lvl1pPr>
              <a:defRPr sz="3600"/>
            </a:lvl1p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a:lstStyle/>
          <a:p>
            <a:endParaRPr lang="en-US" noProof="0" dirty="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13820733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Divier Slide 2">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1808559" y="1"/>
            <a:ext cx="7335441" cy="4778513"/>
          </a:xfrm>
          <a:solidFill>
            <a:schemeClr val="bg1">
              <a:lumMod val="85000"/>
            </a:schemeClr>
          </a:solidFill>
        </p:spPr>
        <p:txBody>
          <a:bodyPr anchor="ctr"/>
          <a:lstStyle>
            <a:lvl1pPr marL="0" indent="0" algn="ctr">
              <a:buNone/>
              <a:defRPr sz="9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275" y="1617170"/>
            <a:ext cx="4468500" cy="1468800"/>
          </a:xfrm>
          <a:solidFill>
            <a:schemeClr val="bg1"/>
          </a:solidFill>
        </p:spPr>
        <p:txBody>
          <a:bodyPr lIns="252000" tIns="180000" rIns="180000" bIns="180000"/>
          <a:lstStyle>
            <a:lvl1pPr>
              <a:defRPr sz="4500" b="1" spc="-225">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3083070"/>
            <a:ext cx="4467225" cy="825424"/>
          </a:xfrm>
          <a:solidFill>
            <a:schemeClr val="tx1">
              <a:alpha val="80000"/>
            </a:schemeClr>
          </a:solidFill>
        </p:spPr>
        <p:txBody>
          <a:bodyPr lIns="252000" tIns="180000" rIns="180000" bIns="180000"/>
          <a:lstStyle>
            <a:lvl1pPr marL="0" indent="0" algn="l">
              <a:buNone/>
              <a:defRPr sz="1350">
                <a:solidFill>
                  <a:schemeClr val="bg1"/>
                </a:solidFill>
              </a:defRPr>
            </a:lvl1pPr>
            <a:lvl2pPr marL="200025" indent="0" algn="r">
              <a:buNone/>
              <a:defRPr sz="1350">
                <a:solidFill>
                  <a:schemeClr val="bg1"/>
                </a:solidFill>
              </a:defRPr>
            </a:lvl2pPr>
            <a:lvl3pPr marL="407194" indent="0" algn="r">
              <a:buNone/>
              <a:defRPr sz="1350">
                <a:solidFill>
                  <a:schemeClr val="bg1"/>
                </a:solidFill>
              </a:defRPr>
            </a:lvl3pPr>
            <a:lvl4pPr marL="607219" indent="0" algn="r">
              <a:buNone/>
              <a:defRPr sz="1350">
                <a:solidFill>
                  <a:schemeClr val="bg1"/>
                </a:solidFill>
              </a:defRPr>
            </a:lvl4pPr>
            <a:lvl5pPr marL="807244" indent="0" algn="r">
              <a:buNone/>
              <a:defRPr sz="135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3907262"/>
            <a:ext cx="1808559" cy="861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013"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7335078" y="5102513"/>
            <a:ext cx="1484923" cy="4098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5102513"/>
            <a:ext cx="7335078" cy="40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8820000" y="5102513"/>
            <a:ext cx="324000" cy="409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endParaRPr lang="en-US" noProof="0" dirty="0"/>
          </a:p>
        </p:txBody>
      </p:sp>
    </p:spTree>
    <p:extLst>
      <p:ext uri="{BB962C8B-B14F-4D97-AF65-F5344CB8AC3E}">
        <p14:creationId xmlns:p14="http://schemas.microsoft.com/office/powerpoint/2010/main" val="25230962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6BFE-FAE0-E7B3-B42E-CFEB5BA78B1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0AC3C75-9EBB-2223-96EE-229F3C5D9F3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41B689C-4D60-55D6-48DA-C0AE85213DFA}"/>
              </a:ext>
            </a:extLst>
          </p:cNvPr>
          <p:cNvSpPr>
            <a:spLocks noGrp="1"/>
          </p:cNvSpPr>
          <p:nvPr>
            <p:ph type="dt" sz="half" idx="10"/>
          </p:nvPr>
        </p:nvSpPr>
        <p:spPr/>
        <p:txBody>
          <a:bodyPr/>
          <a:lstStyle/>
          <a:p>
            <a:fld id="{2E0ECF38-1820-3744-B3B2-5339365ED8E0}" type="datetimeFigureOut">
              <a:rPr lang="en-US" smtClean="0"/>
              <a:t>8/18/2025</a:t>
            </a:fld>
            <a:endParaRPr lang="en-US"/>
          </a:p>
        </p:txBody>
      </p:sp>
      <p:sp>
        <p:nvSpPr>
          <p:cNvPr id="5" name="Footer Placeholder 4">
            <a:extLst>
              <a:ext uri="{FF2B5EF4-FFF2-40B4-BE49-F238E27FC236}">
                <a16:creationId xmlns:a16="http://schemas.microsoft.com/office/drawing/2014/main" id="{AE67CE8C-91C9-6F26-2D33-CF3FE7E4A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01E14-5D10-CA1B-3FED-A799A06864CC}"/>
              </a:ext>
            </a:extLst>
          </p:cNvPr>
          <p:cNvSpPr>
            <a:spLocks noGrp="1"/>
          </p:cNvSpPr>
          <p:nvPr>
            <p:ph type="sldNum" sz="quarter" idx="12"/>
          </p:nvPr>
        </p:nvSpPr>
        <p:spPr/>
        <p:txBody>
          <a:bodyPr/>
          <a:lstStyle/>
          <a:p>
            <a:fld id="{8FA71906-AF65-804E-8473-F872ABFDD66A}" type="slidenum">
              <a:rPr lang="en-US" smtClean="0"/>
              <a:t>‹#›</a:t>
            </a:fld>
            <a:endParaRPr lang="en-US"/>
          </a:p>
        </p:txBody>
      </p:sp>
    </p:spTree>
    <p:extLst>
      <p:ext uri="{BB962C8B-B14F-4D97-AF65-F5344CB8AC3E}">
        <p14:creationId xmlns:p14="http://schemas.microsoft.com/office/powerpoint/2010/main" val="7893493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071370-7EDD-BFC3-A72B-8145C7D81AED}"/>
              </a:ext>
            </a:extLst>
          </p:cNvPr>
          <p:cNvSpPr>
            <a:spLocks noGrp="1"/>
          </p:cNvSpPr>
          <p:nvPr>
            <p:ph type="dt" sz="half" idx="10"/>
          </p:nvPr>
        </p:nvSpPr>
        <p:spPr/>
        <p:txBody>
          <a:bodyPr/>
          <a:lstStyle/>
          <a:p>
            <a:fld id="{2E0ECF38-1820-3744-B3B2-5339365ED8E0}" type="datetimeFigureOut">
              <a:rPr lang="en-US" smtClean="0"/>
              <a:t>8/18/2025</a:t>
            </a:fld>
            <a:endParaRPr lang="en-US"/>
          </a:p>
        </p:txBody>
      </p:sp>
      <p:sp>
        <p:nvSpPr>
          <p:cNvPr id="3" name="Footer Placeholder 2">
            <a:extLst>
              <a:ext uri="{FF2B5EF4-FFF2-40B4-BE49-F238E27FC236}">
                <a16:creationId xmlns:a16="http://schemas.microsoft.com/office/drawing/2014/main" id="{6D96E94E-001B-2042-A23F-1CE1732ECA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3CC7FD-F891-C44B-83A7-2AD8674C7E39}"/>
              </a:ext>
            </a:extLst>
          </p:cNvPr>
          <p:cNvSpPr>
            <a:spLocks noGrp="1"/>
          </p:cNvSpPr>
          <p:nvPr>
            <p:ph type="sldNum" sz="quarter" idx="12"/>
          </p:nvPr>
        </p:nvSpPr>
        <p:spPr/>
        <p:txBody>
          <a:bodyPr/>
          <a:lstStyle/>
          <a:p>
            <a:fld id="{8FA71906-AF65-804E-8473-F872ABFDD66A}" type="slidenum">
              <a:rPr lang="en-US" smtClean="0"/>
              <a:t>‹#›</a:t>
            </a:fld>
            <a:endParaRPr lang="en-US"/>
          </a:p>
        </p:txBody>
      </p:sp>
    </p:spTree>
    <p:extLst>
      <p:ext uri="{BB962C8B-B14F-4D97-AF65-F5344CB8AC3E}">
        <p14:creationId xmlns:p14="http://schemas.microsoft.com/office/powerpoint/2010/main" val="11868503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rgbClr val="00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80939612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ull Bleed Background - No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9144000" cy="4961614"/>
          </a:xfrm>
        </p:spPr>
        <p:txBody>
          <a:bodyPr anchor="ctr"/>
          <a:lstStyle>
            <a:lvl1pPr marL="0" indent="0" algn="ctr">
              <a:buNone/>
              <a:defRPr>
                <a:solidFill>
                  <a:schemeClr val="tx1"/>
                </a:solidFill>
              </a:defRPr>
            </a:lvl1pPr>
          </a:lstStyle>
          <a:p>
            <a:r>
              <a:rPr lang="en-US" dirty="0"/>
              <a:t>Click icon to add image</a:t>
            </a:r>
          </a:p>
        </p:txBody>
      </p:sp>
      <p:grpSp>
        <p:nvGrpSpPr>
          <p:cNvPr id="11" name="Group 10">
            <a:extLst>
              <a:ext uri="{FF2B5EF4-FFF2-40B4-BE49-F238E27FC236}">
                <a16:creationId xmlns:a16="http://schemas.microsoft.com/office/drawing/2014/main" id="{D51BCFCE-BB6A-7943-ABDA-7961ADEBF4EB}"/>
              </a:ext>
            </a:extLst>
          </p:cNvPr>
          <p:cNvGrpSpPr/>
          <p:nvPr/>
        </p:nvGrpSpPr>
        <p:grpSpPr>
          <a:xfrm>
            <a:off x="0" y="4956265"/>
            <a:ext cx="9144000" cy="191143"/>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Slide Elements:</a:t>
            </a:r>
          </a:p>
          <a:p>
            <a:pPr algn="l"/>
            <a:r>
              <a:rPr lang="en-US" sz="800" b="0" i="0" dirty="0">
                <a:solidFill>
                  <a:srgbClr val="808080"/>
                </a:solidFill>
                <a:latin typeface="Girl Scout Display Light" panose="02020003000000000000" pitchFamily="18" charset="0"/>
              </a:rPr>
              <a:t>Background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Full “bleed”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or drag-and-drop an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 IMPORTANT: Make sure the arrangement of the  “Background Image Holder” is behind all of the text elements on the slide. (Slide Section Name, Slide Number, and Legal copy) ***</a:t>
            </a:r>
            <a:endParaRPr lang="en-US" sz="800" b="1" i="0" dirty="0">
              <a:solidFill>
                <a:srgbClr val="FF0000"/>
              </a:solidFill>
              <a:latin typeface="Girl Scout Display Light" panose="02020003000000000000" pitchFamily="18" charset="0"/>
            </a:endParaRP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Color: Change the text color to either black or white so the  slide section name is visible over the image in the upper left corner.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3912361"/>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a:lstStyle>
            <a:lvl1pPr>
              <a:defRPr sz="3600"/>
            </a:lvl1pPr>
          </a:lstStyle>
          <a:p>
            <a:r>
              <a:rPr lang="en-US" noProof="0"/>
              <a:t>Click to edit Master title style</a:t>
            </a:r>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p:txBody>
          <a:bodyPr/>
          <a:lstStyle/>
          <a:p>
            <a:endParaRPr lang="en-US" noProof="0" dirty="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2068491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peaker Slide - 1 Holder - Octag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599420" y="164852"/>
            <a:ext cx="3373160" cy="384048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42124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peaker Slide - 1 Holder - Barrel">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601354" y="178339"/>
            <a:ext cx="3369291" cy="384048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47864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over - Light Photo - Full Ble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50454CED-751D-034B-9CEE-9B3F24962C43}"/>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Tree>
    <p:extLst>
      <p:ext uri="{BB962C8B-B14F-4D97-AF65-F5344CB8AC3E}">
        <p14:creationId xmlns:p14="http://schemas.microsoft.com/office/powerpoint/2010/main" val="1170975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peaker Slide - 1 Holder - Penna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588930" y="181538"/>
            <a:ext cx="3394139" cy="384048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1810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peaker Slide - 1 Holder - Pentag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Pentagon Frame</a:t>
            </a:r>
          </a:p>
        </p:txBody>
      </p:sp>
      <p:sp>
        <p:nvSpPr>
          <p:cNvPr id="11" name="Picture Placeholder 10">
            <a:extLst>
              <a:ext uri="{FF2B5EF4-FFF2-40B4-BE49-F238E27FC236}">
                <a16:creationId xmlns:a16="http://schemas.microsoft.com/office/drawing/2014/main" id="{58633774-F69E-8B4E-A337-1951B724D5D5}"/>
              </a:ext>
            </a:extLst>
          </p:cNvPr>
          <p:cNvSpPr>
            <a:spLocks noGrp="1"/>
          </p:cNvSpPr>
          <p:nvPr>
            <p:ph type="pic" sz="quarter" idx="21" hasCustomPrompt="1"/>
          </p:nvPr>
        </p:nvSpPr>
        <p:spPr>
          <a:xfrm>
            <a:off x="593636" y="171450"/>
            <a:ext cx="3384727" cy="3843338"/>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2" name="TextBox 11">
            <a:extLst>
              <a:ext uri="{FF2B5EF4-FFF2-40B4-BE49-F238E27FC236}">
                <a16:creationId xmlns:a16="http://schemas.microsoft.com/office/drawing/2014/main" id="{B2317B35-9189-AD44-8A30-812BD86BBF9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EAD0AD2-D600-E343-9AC9-6A6BC31AF791}"/>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38EC7AE7-CD78-E04C-BA8F-17B4BCAA551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0" name="Footer Placeholder 4">
            <a:extLst>
              <a:ext uri="{FF2B5EF4-FFF2-40B4-BE49-F238E27FC236}">
                <a16:creationId xmlns:a16="http://schemas.microsoft.com/office/drawing/2014/main" id="{71598637-B2C5-774C-A193-D0351CE1818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067747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peaker Slide - 1 Holder - Notche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Notched Frame</a:t>
            </a:r>
          </a:p>
        </p:txBody>
      </p:sp>
      <p:sp>
        <p:nvSpPr>
          <p:cNvPr id="10" name="Picture Placeholder 31">
            <a:extLst>
              <a:ext uri="{FF2B5EF4-FFF2-40B4-BE49-F238E27FC236}">
                <a16:creationId xmlns:a16="http://schemas.microsoft.com/office/drawing/2014/main" id="{F43800E0-CBF7-DE4A-8BE9-BF5111E4C7F0}"/>
              </a:ext>
            </a:extLst>
          </p:cNvPr>
          <p:cNvSpPr>
            <a:spLocks noGrp="1" noChangeAspect="1"/>
          </p:cNvSpPr>
          <p:nvPr>
            <p:ph type="pic" sz="quarter" idx="16" hasCustomPrompt="1"/>
          </p:nvPr>
        </p:nvSpPr>
        <p:spPr>
          <a:xfrm>
            <a:off x="592783" y="194982"/>
            <a:ext cx="3386434" cy="384048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3FEFE0BB-CC49-DF48-A71F-5FCFAA46C250}"/>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94F82380-839B-0A4D-BA2F-993957356A25}"/>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F6200F6B-F491-2149-AA3D-A4E946F63025}"/>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B29D3B0F-3338-374F-A425-3BAA5F4284C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943188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peaker Slide - 1 Holder - Oval">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lvl="1" algn="ctr"/>
            <a:r>
              <a:rPr lang="en-US" sz="1800" b="0" i="0" dirty="0">
                <a:solidFill>
                  <a:srgbClr val="808080"/>
                </a:solidFill>
                <a:latin typeface="Girl Scout Display Light" panose="02020003000000000000"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596408" y="171450"/>
            <a:ext cx="3379184" cy="384048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66789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peaker Slide - 1 Holder - Diamon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Diamond Frame</a:t>
            </a:r>
          </a:p>
        </p:txBody>
      </p:sp>
      <p:sp>
        <p:nvSpPr>
          <p:cNvPr id="10" name="Picture Placeholder 12">
            <a:extLst>
              <a:ext uri="{FF2B5EF4-FFF2-40B4-BE49-F238E27FC236}">
                <a16:creationId xmlns:a16="http://schemas.microsoft.com/office/drawing/2014/main" id="{7B479D93-D113-4E44-8127-2A3D1C726EA5}"/>
              </a:ext>
            </a:extLst>
          </p:cNvPr>
          <p:cNvSpPr>
            <a:spLocks noGrp="1"/>
          </p:cNvSpPr>
          <p:nvPr>
            <p:ph type="pic" sz="quarter" idx="16" hasCustomPrompt="1"/>
          </p:nvPr>
        </p:nvSpPr>
        <p:spPr>
          <a:xfrm>
            <a:off x="591004" y="171451"/>
            <a:ext cx="3389992" cy="384048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6648C37A-0A12-E549-84E9-74A00DEA8589}"/>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8CA34A27-401E-F444-B90D-B4E2356CA355}"/>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11008407-E12C-1342-BEE0-DDA0280A9B5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D9DCB31E-443C-AD45-8135-9A0534ED9C8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334196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peaker Slide - 1 Holder - Arch">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Arch Frame</a:t>
            </a:r>
          </a:p>
        </p:txBody>
      </p:sp>
      <p:sp>
        <p:nvSpPr>
          <p:cNvPr id="10" name="Picture Placeholder 19">
            <a:extLst>
              <a:ext uri="{FF2B5EF4-FFF2-40B4-BE49-F238E27FC236}">
                <a16:creationId xmlns:a16="http://schemas.microsoft.com/office/drawing/2014/main" id="{D27449B8-5EC6-5345-A900-60DDA7A84F8F}"/>
              </a:ext>
            </a:extLst>
          </p:cNvPr>
          <p:cNvSpPr>
            <a:spLocks noGrp="1" noChangeAspect="1"/>
          </p:cNvSpPr>
          <p:nvPr>
            <p:ph type="pic" sz="quarter" idx="16" hasCustomPrompt="1"/>
          </p:nvPr>
        </p:nvSpPr>
        <p:spPr>
          <a:xfrm>
            <a:off x="582765" y="171450"/>
            <a:ext cx="3406470" cy="384048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21" name="Text Placeholder 46">
            <a:extLst>
              <a:ext uri="{FF2B5EF4-FFF2-40B4-BE49-F238E27FC236}">
                <a16:creationId xmlns:a16="http://schemas.microsoft.com/office/drawing/2014/main" id="{41B9B1FD-5157-A345-B3E0-98B444773864}"/>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1" name="Title 5">
            <a:extLst>
              <a:ext uri="{FF2B5EF4-FFF2-40B4-BE49-F238E27FC236}">
                <a16:creationId xmlns:a16="http://schemas.microsoft.com/office/drawing/2014/main" id="{1882E914-C10F-FC45-A554-74EA9FF9098E}"/>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3" name="TextBox 12">
            <a:extLst>
              <a:ext uri="{FF2B5EF4-FFF2-40B4-BE49-F238E27FC236}">
                <a16:creationId xmlns:a16="http://schemas.microsoft.com/office/drawing/2014/main" id="{95286349-2DD9-4A4B-88A0-FB8B650414D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2D2062-01C2-F84B-9C41-0119C04BAA4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69784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peaker Slide - 2 Holder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17830" y="171451"/>
            <a:ext cx="1689539"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520013" y="2571750"/>
            <a:ext cx="16735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27438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27432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747387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peaker Slide - 3 Holder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442275"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45726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45720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42202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mod="1">
    <p:ext uri="{DCECCB84-F9BA-43D5-87BE-67443E8EF086}">
      <p15:sldGuideLst xmlns:p15="http://schemas.microsoft.com/office/powerpoint/2012/main">
        <p15:guide id="1" pos="2826">
          <p15:clr>
            <a:srgbClr val="FBAE40"/>
          </p15:clr>
        </p15:guide>
        <p15:guide id="2" pos="2934">
          <p15:clr>
            <a:srgbClr val="FBAE40"/>
          </p15:clr>
        </p15:guide>
        <p15:guide id="3" pos="5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peaker Slide - 4 Holder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428343"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2561590" y="171450"/>
            <a:ext cx="1663692"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4572661"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4572000"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034816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mod="1">
    <p:ext uri="{DCECCB84-F9BA-43D5-87BE-67443E8EF086}">
      <p15:sldGuideLst xmlns:p15="http://schemas.microsoft.com/office/powerpoint/2012/main">
        <p15:guide id="1" pos="2826">
          <p15:clr>
            <a:srgbClr val="FBAE40"/>
          </p15:clr>
        </p15:guide>
        <p15:guide id="2" pos="2934">
          <p15:clr>
            <a:srgbClr val="FBAE40"/>
          </p15:clr>
        </p15:guide>
        <p15:guide id="3" pos="5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peaker Slide - 8 Holders w Captio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Image Mosaic – 8 Holders with Captions</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6" name="Picture Placeholder 19">
            <a:extLst>
              <a:ext uri="{FF2B5EF4-FFF2-40B4-BE49-F238E27FC236}">
                <a16:creationId xmlns:a16="http://schemas.microsoft.com/office/drawing/2014/main" id="{2EFDA692-3BAB-6C4F-8FA1-18E286E72581}"/>
              </a:ext>
            </a:extLst>
          </p:cNvPr>
          <p:cNvSpPr>
            <a:spLocks noGrp="1" noChangeAspect="1"/>
          </p:cNvSpPr>
          <p:nvPr>
            <p:ph type="pic" sz="quarter" idx="16" hasCustomPrompt="1"/>
          </p:nvPr>
        </p:nvSpPr>
        <p:spPr>
          <a:xfrm>
            <a:off x="4849751" y="171450"/>
            <a:ext cx="17587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ECD3A99F-F31D-384E-B8A1-ADF55B8D9E8E}"/>
              </a:ext>
            </a:extLst>
          </p:cNvPr>
          <p:cNvSpPr>
            <a:spLocks noGrp="1" noChangeAspect="1"/>
          </p:cNvSpPr>
          <p:nvPr>
            <p:ph type="pic" sz="quarter" idx="17" hasCustomPrompt="1"/>
          </p:nvPr>
        </p:nvSpPr>
        <p:spPr>
          <a:xfrm>
            <a:off x="439075" y="2571750"/>
            <a:ext cx="1693334"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8FCA4382-3F5A-2344-99BA-A7B32B2AF128}"/>
              </a:ext>
            </a:extLst>
          </p:cNvPr>
          <p:cNvSpPr>
            <a:spLocks noGrp="1" noChangeAspect="1"/>
          </p:cNvSpPr>
          <p:nvPr>
            <p:ph type="pic" sz="quarter" idx="18" hasCustomPrompt="1"/>
          </p:nvPr>
        </p:nvSpPr>
        <p:spPr>
          <a:xfrm>
            <a:off x="2531359" y="2571750"/>
            <a:ext cx="1670755"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B1FB209F-6B26-9746-B039-612E1F13E9E7}"/>
              </a:ext>
            </a:extLst>
          </p:cNvPr>
          <p:cNvSpPr>
            <a:spLocks noGrp="1" noChangeAspect="1"/>
          </p:cNvSpPr>
          <p:nvPr>
            <p:ph type="pic" sz="quarter" idx="19" hasCustomPrompt="1"/>
          </p:nvPr>
        </p:nvSpPr>
        <p:spPr>
          <a:xfrm>
            <a:off x="2499743" y="171450"/>
            <a:ext cx="1733987"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Picture Placeholder 15">
            <a:extLst>
              <a:ext uri="{FF2B5EF4-FFF2-40B4-BE49-F238E27FC236}">
                <a16:creationId xmlns:a16="http://schemas.microsoft.com/office/drawing/2014/main" id="{7CB84247-F2CE-394E-9086-3C707245DC56}"/>
              </a:ext>
            </a:extLst>
          </p:cNvPr>
          <p:cNvSpPr>
            <a:spLocks noGrp="1" noChangeAspect="1"/>
          </p:cNvSpPr>
          <p:nvPr>
            <p:ph type="pic" sz="quarter" idx="20" hasCustomPrompt="1"/>
          </p:nvPr>
        </p:nvSpPr>
        <p:spPr>
          <a:xfrm>
            <a:off x="4894200" y="2571750"/>
            <a:ext cx="1669852" cy="182880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Picture Placeholder 32">
            <a:extLst>
              <a:ext uri="{FF2B5EF4-FFF2-40B4-BE49-F238E27FC236}">
                <a16:creationId xmlns:a16="http://schemas.microsoft.com/office/drawing/2014/main" id="{40F222F4-0B50-D841-BC6D-7836AAD4F95E}"/>
              </a:ext>
            </a:extLst>
          </p:cNvPr>
          <p:cNvSpPr>
            <a:spLocks noGrp="1" noChangeAspect="1"/>
          </p:cNvSpPr>
          <p:nvPr>
            <p:ph type="pic" sz="quarter" idx="21" hasCustomPrompt="1"/>
          </p:nvPr>
        </p:nvSpPr>
        <p:spPr>
          <a:xfrm>
            <a:off x="7005361" y="171450"/>
            <a:ext cx="1735014" cy="18288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Picture Placeholder 8">
            <a:extLst>
              <a:ext uri="{FF2B5EF4-FFF2-40B4-BE49-F238E27FC236}">
                <a16:creationId xmlns:a16="http://schemas.microsoft.com/office/drawing/2014/main" id="{04977269-14DC-0D41-BEB0-8EBBA652A7D0}"/>
              </a:ext>
            </a:extLst>
          </p:cNvPr>
          <p:cNvSpPr>
            <a:spLocks noGrp="1" noChangeAspect="1"/>
          </p:cNvSpPr>
          <p:nvPr>
            <p:ph type="pic" sz="quarter" idx="22" hasCustomPrompt="1"/>
          </p:nvPr>
        </p:nvSpPr>
        <p:spPr>
          <a:xfrm>
            <a:off x="413066" y="171450"/>
            <a:ext cx="1745353" cy="1828800"/>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31">
            <a:extLst>
              <a:ext uri="{FF2B5EF4-FFF2-40B4-BE49-F238E27FC236}">
                <a16:creationId xmlns:a16="http://schemas.microsoft.com/office/drawing/2014/main" id="{21661765-F652-4A4B-8302-DB4D646B199F}"/>
              </a:ext>
            </a:extLst>
          </p:cNvPr>
          <p:cNvSpPr>
            <a:spLocks noGrp="1" noChangeAspect="1"/>
          </p:cNvSpPr>
          <p:nvPr>
            <p:ph type="pic" sz="quarter" idx="23" hasCustomPrompt="1"/>
          </p:nvPr>
        </p:nvSpPr>
        <p:spPr>
          <a:xfrm>
            <a:off x="7038616" y="2571750"/>
            <a:ext cx="1670754" cy="18288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TextBox 17">
            <a:extLst>
              <a:ext uri="{FF2B5EF4-FFF2-40B4-BE49-F238E27FC236}">
                <a16:creationId xmlns:a16="http://schemas.microsoft.com/office/drawing/2014/main" id="{BF106F52-CE3B-1145-89BA-C4DE1367202E}"/>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Delete any unused holders.</a:t>
            </a:r>
          </a:p>
          <a:p>
            <a:pPr marL="9144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Medium</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21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Footer Placeholder 4">
            <a:extLst>
              <a:ext uri="{FF2B5EF4-FFF2-40B4-BE49-F238E27FC236}">
                <a16:creationId xmlns:a16="http://schemas.microsoft.com/office/drawing/2014/main" id="{0062C1A6-2EEC-C54F-A3E9-D91145F1E9C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99108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over - Light Photo - Full Ble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4742987"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1CD031E5-613A-8942-8C87-B661137059E0}"/>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265631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peaker Slide - 8 Holders | No Captio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Image Mosaic - 8 Holders – No Caption</a:t>
            </a:r>
          </a:p>
        </p:txBody>
      </p:sp>
      <p:sp>
        <p:nvSpPr>
          <p:cNvPr id="6" name="Picture Placeholder 19">
            <a:extLst>
              <a:ext uri="{FF2B5EF4-FFF2-40B4-BE49-F238E27FC236}">
                <a16:creationId xmlns:a16="http://schemas.microsoft.com/office/drawing/2014/main" id="{51449E31-1B29-2347-9A61-AFB08ABBB413}"/>
              </a:ext>
            </a:extLst>
          </p:cNvPr>
          <p:cNvSpPr>
            <a:spLocks noGrp="1"/>
          </p:cNvSpPr>
          <p:nvPr>
            <p:ph type="pic" sz="quarter" idx="16" hasCustomPrompt="1"/>
          </p:nvPr>
        </p:nvSpPr>
        <p:spPr>
          <a:xfrm>
            <a:off x="4657727" y="257177"/>
            <a:ext cx="2114549" cy="2198771"/>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p:cNvSpPr>
          <p:nvPr>
            <p:ph type="pic" sz="quarter" idx="17" hasCustomPrompt="1"/>
          </p:nvPr>
        </p:nvSpPr>
        <p:spPr>
          <a:xfrm>
            <a:off x="57152" y="2657476"/>
            <a:ext cx="2143125" cy="2314574"/>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p:cNvSpPr>
          <p:nvPr>
            <p:ph type="pic" sz="quarter" idx="18" hasCustomPrompt="1"/>
          </p:nvPr>
        </p:nvSpPr>
        <p:spPr>
          <a:xfrm>
            <a:off x="2371725" y="2657476"/>
            <a:ext cx="2114550" cy="2314575"/>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p:cNvSpPr>
          <p:nvPr>
            <p:ph type="pic" sz="quarter" idx="19" hasCustomPrompt="1"/>
          </p:nvPr>
        </p:nvSpPr>
        <p:spPr>
          <a:xfrm>
            <a:off x="2371726" y="264536"/>
            <a:ext cx="2114550" cy="2230171"/>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15">
            <a:extLst>
              <a:ext uri="{FF2B5EF4-FFF2-40B4-BE49-F238E27FC236}">
                <a16:creationId xmlns:a16="http://schemas.microsoft.com/office/drawing/2014/main" id="{0E4941D4-190D-4D42-BF30-50F549DB9E06}"/>
              </a:ext>
            </a:extLst>
          </p:cNvPr>
          <p:cNvSpPr>
            <a:spLocks noGrp="1"/>
          </p:cNvSpPr>
          <p:nvPr>
            <p:ph type="pic" sz="quarter" idx="20" hasCustomPrompt="1"/>
          </p:nvPr>
        </p:nvSpPr>
        <p:spPr>
          <a:xfrm>
            <a:off x="4657727" y="2657475"/>
            <a:ext cx="2114549" cy="2315826"/>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7" name="Picture Placeholder 32">
            <a:extLst>
              <a:ext uri="{FF2B5EF4-FFF2-40B4-BE49-F238E27FC236}">
                <a16:creationId xmlns:a16="http://schemas.microsoft.com/office/drawing/2014/main" id="{75C98F41-3139-184D-9EE4-2355C7E41A59}"/>
              </a:ext>
            </a:extLst>
          </p:cNvPr>
          <p:cNvSpPr>
            <a:spLocks noGrp="1"/>
          </p:cNvSpPr>
          <p:nvPr>
            <p:ph type="pic" sz="quarter" idx="21" hasCustomPrompt="1"/>
          </p:nvPr>
        </p:nvSpPr>
        <p:spPr>
          <a:xfrm>
            <a:off x="6943725" y="257176"/>
            <a:ext cx="2114549" cy="222885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Picture Placeholder 8">
            <a:extLst>
              <a:ext uri="{FF2B5EF4-FFF2-40B4-BE49-F238E27FC236}">
                <a16:creationId xmlns:a16="http://schemas.microsoft.com/office/drawing/2014/main" id="{368DBD51-CED9-3C40-B4DE-6779406148A6}"/>
              </a:ext>
            </a:extLst>
          </p:cNvPr>
          <p:cNvSpPr>
            <a:spLocks noGrp="1"/>
          </p:cNvSpPr>
          <p:nvPr>
            <p:ph type="pic" sz="quarter" idx="22" hasCustomPrompt="1"/>
          </p:nvPr>
        </p:nvSpPr>
        <p:spPr>
          <a:xfrm>
            <a:off x="85728" y="270381"/>
            <a:ext cx="2114548" cy="2215646"/>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9" name="Picture Placeholder 31">
            <a:extLst>
              <a:ext uri="{FF2B5EF4-FFF2-40B4-BE49-F238E27FC236}">
                <a16:creationId xmlns:a16="http://schemas.microsoft.com/office/drawing/2014/main" id="{E368EB98-05F9-C64D-9D72-DF694E1830E4}"/>
              </a:ext>
            </a:extLst>
          </p:cNvPr>
          <p:cNvSpPr>
            <a:spLocks noGrp="1"/>
          </p:cNvSpPr>
          <p:nvPr>
            <p:ph type="pic" sz="quarter" idx="23" hasCustomPrompt="1"/>
          </p:nvPr>
        </p:nvSpPr>
        <p:spPr>
          <a:xfrm>
            <a:off x="6943725" y="2657476"/>
            <a:ext cx="2114548" cy="2314575"/>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TextBox 12">
            <a:extLst>
              <a:ext uri="{FF2B5EF4-FFF2-40B4-BE49-F238E27FC236}">
                <a16:creationId xmlns:a16="http://schemas.microsoft.com/office/drawing/2014/main" id="{0EE4A278-FE1E-C249-8856-73493E53A0D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Delete any unused holders.</a:t>
            </a:r>
          </a:p>
        </p:txBody>
      </p:sp>
      <p:sp>
        <p:nvSpPr>
          <p:cNvPr id="14" name="Footer Placeholder 4">
            <a:extLst>
              <a:ext uri="{FF2B5EF4-FFF2-40B4-BE49-F238E27FC236}">
                <a16:creationId xmlns:a16="http://schemas.microsoft.com/office/drawing/2014/main" id="{24B9A026-C97A-EF47-8B02-2F20F1166136}"/>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5642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6" grpId="0" animBg="1"/>
      <p:bldP spid="17" grpId="0" animBg="1"/>
      <p:bldP spid="18" grpId="0" animBg="1"/>
      <p:bldP spid="19" grpId="0" animBg="1"/>
    </p:bldLst>
  </p:timing>
  <p:extLst mod="1">
    <p:ext uri="{DCECCB84-F9BA-43D5-87BE-67443E8EF086}">
      <p15:sldGuideLst xmlns:p15="http://schemas.microsoft.com/office/powerpoint/2012/main">
        <p15:guide id="1" pos="2826">
          <p15:clr>
            <a:srgbClr val="FBAE40"/>
          </p15:clr>
        </p15:guide>
        <p15:guide id="2" pos="54">
          <p15:clr>
            <a:srgbClr val="FBAE40"/>
          </p15:clr>
        </p15:guide>
        <p15:guide id="3" pos="2934">
          <p15:clr>
            <a:srgbClr val="FBAE40"/>
          </p15:clr>
        </p15:guide>
        <p15:guide id="4" pos="570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ansition w/ Image | Octagon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764384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ansition w/ Image | White | Octagon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309412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ansition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103340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ransition w/ Image | Whit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35044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ransition w/ Image | Pennant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580849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ansition w/ Image | White | Pennant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99348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ansition w/ Image | Hexagon Fram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171450"/>
            <a:ext cx="530352" cy="530352"/>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062344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ransition w/ Image | White | Hexagon Fram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171450"/>
            <a:ext cx="530352" cy="530352"/>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147453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ransition w/ Image | Notched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07102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over - Light Photo - Full Ble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4670424"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396EBA53-D3A4-EF4D-BAE3-428AA2949FBE}"/>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1000" b="1" i="0" dirty="0">
                <a:solidFill>
                  <a:srgbClr val="FF0000"/>
                </a:solidFill>
                <a:latin typeface="Girl Scout Display Light" panose="02020003000000000000" pitchFamily="18" charset="0"/>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chemeClr val="tx1"/>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55985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ansition w/ Image | White | Notched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774532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ansition w/ Image | Oval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extBox 11">
            <a:extLst>
              <a:ext uri="{FF2B5EF4-FFF2-40B4-BE49-F238E27FC236}">
                <a16:creationId xmlns:a16="http://schemas.microsoft.com/office/drawing/2014/main" id="{F6311A50-01F6-FC4C-85C2-3D712AA1DB7B}"/>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277355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ansition w/ Image | White | Oval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extBox 11">
            <a:extLst>
              <a:ext uri="{FF2B5EF4-FFF2-40B4-BE49-F238E27FC236}">
                <a16:creationId xmlns:a16="http://schemas.microsoft.com/office/drawing/2014/main" id="{F6311A50-01F6-FC4C-85C2-3D712AA1DB7B}"/>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158714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ansition w/ Image | Diamond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extBox 10">
            <a:extLst>
              <a:ext uri="{FF2B5EF4-FFF2-40B4-BE49-F238E27FC236}">
                <a16:creationId xmlns:a16="http://schemas.microsoft.com/office/drawing/2014/main" id="{2700922D-FCFD-794E-BE61-C5F4B386F6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671401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ansition w/ Image | White | Diamond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extBox 10">
            <a:extLst>
              <a:ext uri="{FF2B5EF4-FFF2-40B4-BE49-F238E27FC236}">
                <a16:creationId xmlns:a16="http://schemas.microsoft.com/office/drawing/2014/main" id="{2700922D-FCFD-794E-BE61-C5F4B386F62A}"/>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374805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ransition w/ Image | Arch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extBox 10">
            <a:extLst>
              <a:ext uri="{FF2B5EF4-FFF2-40B4-BE49-F238E27FC236}">
                <a16:creationId xmlns:a16="http://schemas.microsoft.com/office/drawing/2014/main" id="{655B5689-D9B6-794D-AD7B-613326B9FB51}"/>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337005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ansition w/ Image | White | Arch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extBox 10">
            <a:extLst>
              <a:ext uri="{FF2B5EF4-FFF2-40B4-BE49-F238E27FC236}">
                <a16:creationId xmlns:a16="http://schemas.microsoft.com/office/drawing/2014/main" id="{655B5689-D9B6-794D-AD7B-613326B9FB51}"/>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057144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ver Slide | Split | Hexagon Frame | Octagon Shap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D85CBA1-064F-5D4B-AA43-470C7EDB109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90500" y="171450"/>
            <a:ext cx="4229100" cy="4808188"/>
          </a:xfrm>
          <a:prstGeom prst="rect">
            <a:avLst/>
          </a:prstGeom>
        </p:spPr>
      </p:pic>
      <p:sp>
        <p:nvSpPr>
          <p:cNvPr id="9" name="Rectangle 8">
            <a:extLst>
              <a:ext uri="{FF2B5EF4-FFF2-40B4-BE49-F238E27FC236}">
                <a16:creationId xmlns:a16="http://schemas.microsoft.com/office/drawing/2014/main" id="{56D58A13-0E31-F242-81A8-A4D7FFC00E4E}"/>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itle 5">
            <a:extLst>
              <a:ext uri="{FF2B5EF4-FFF2-40B4-BE49-F238E27FC236}">
                <a16:creationId xmlns:a16="http://schemas.microsoft.com/office/drawing/2014/main" id="{482F93FD-24DE-5C46-9C9F-C8035C3B5E8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916ADAF4-0AF5-F040-A3DC-22DC942C444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0" name="TextBox 9">
            <a:extLst>
              <a:ext uri="{FF2B5EF4-FFF2-40B4-BE49-F238E27FC236}">
                <a16:creationId xmlns:a16="http://schemas.microsoft.com/office/drawing/2014/main" id="{BF9B15DB-4A22-644F-B5C0-1B2B6F70DE9F}"/>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Hexagon Frame | Octagon Shape</a:t>
            </a:r>
          </a:p>
        </p:txBody>
      </p:sp>
      <p:sp>
        <p:nvSpPr>
          <p:cNvPr id="14" name="Picture Placeholder 13">
            <a:extLst>
              <a:ext uri="{FF2B5EF4-FFF2-40B4-BE49-F238E27FC236}">
                <a16:creationId xmlns:a16="http://schemas.microsoft.com/office/drawing/2014/main" id="{09577FEA-27DD-5441-A314-4303DD3CCBFD}"/>
              </a:ext>
            </a:extLst>
          </p:cNvPr>
          <p:cNvSpPr>
            <a:spLocks noGrp="1"/>
          </p:cNvSpPr>
          <p:nvPr>
            <p:ph type="pic" sz="quarter" idx="21" hasCustomPrompt="1"/>
          </p:nvPr>
        </p:nvSpPr>
        <p:spPr>
          <a:xfrm>
            <a:off x="4730752"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2B24DE2B-E7A0-5640-8C9C-418F18D279A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90500" y="171450"/>
            <a:ext cx="390255" cy="365760"/>
          </a:xfrm>
          <a:prstGeom prst="rect">
            <a:avLst/>
          </a:prstGeom>
        </p:spPr>
      </p:pic>
      <p:sp>
        <p:nvSpPr>
          <p:cNvPr id="17" name="TextBox 16">
            <a:extLst>
              <a:ext uri="{FF2B5EF4-FFF2-40B4-BE49-F238E27FC236}">
                <a16:creationId xmlns:a16="http://schemas.microsoft.com/office/drawing/2014/main" id="{53CEC4F8-9C99-184E-9682-F45BDADB068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91EB4D5C-67DC-724E-A2B5-15C961F10A7C}"/>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199527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ver Slide | Split | Pennat Frame | Barrel Shape">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90500" y="171450"/>
            <a:ext cx="4229099" cy="4806566"/>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603E04D3-A035-6F44-978B-E64A923DE3E2}"/>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4723828"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2" name="TextBox 11">
            <a:extLst>
              <a:ext uri="{FF2B5EF4-FFF2-40B4-BE49-F238E27FC236}">
                <a16:creationId xmlns:a16="http://schemas.microsoft.com/office/drawing/2014/main" id="{EB7A60AA-E7ED-0148-B436-470C8E1DDDD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90500" y="171450"/>
            <a:ext cx="390255" cy="36576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334851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ver Slide | Split | Octagon Frame | Pennant Sh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3F5BB7E-ED91-E341-BD2C-AB4CFEC85D5B}"/>
              </a:ext>
            </a:extLst>
          </p:cNvPr>
          <p:cNvSpPr/>
          <p:nvPr/>
        </p:nvSpPr>
        <p:spPr>
          <a:xfrm rot="10800000">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1" name="Rectangle 10">
            <a:extLst>
              <a:ext uri="{FF2B5EF4-FFF2-40B4-BE49-F238E27FC236}">
                <a16:creationId xmlns:a16="http://schemas.microsoft.com/office/drawing/2014/main" id="{9897F91D-FDC1-4F41-B267-128462C10910}"/>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itle 5">
            <a:extLst>
              <a:ext uri="{FF2B5EF4-FFF2-40B4-BE49-F238E27FC236}">
                <a16:creationId xmlns:a16="http://schemas.microsoft.com/office/drawing/2014/main" id="{6B47A7B1-E7A2-9E48-AD10-D5787738040B}"/>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28483B42-12A7-0B47-B6B4-AC12EB700FE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B4980D08-3468-E24C-BFE4-4496AA4FE9BA}"/>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Octagon Frame | Pennant Shape</a:t>
            </a:r>
          </a:p>
        </p:txBody>
      </p:sp>
      <p:sp>
        <p:nvSpPr>
          <p:cNvPr id="10" name="Picture Placeholder 9">
            <a:extLst>
              <a:ext uri="{FF2B5EF4-FFF2-40B4-BE49-F238E27FC236}">
                <a16:creationId xmlns:a16="http://schemas.microsoft.com/office/drawing/2014/main" id="{02976D01-F76F-7149-BD83-C4A60B239CFE}"/>
              </a:ext>
            </a:extLst>
          </p:cNvPr>
          <p:cNvSpPr>
            <a:spLocks noGrp="1"/>
          </p:cNvSpPr>
          <p:nvPr>
            <p:ph type="pic" sz="quarter" idx="21" hasCustomPrompt="1"/>
          </p:nvPr>
        </p:nvSpPr>
        <p:spPr>
          <a:xfrm>
            <a:off x="4730751"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2" name="Graphic 11">
            <a:extLst>
              <a:ext uri="{FF2B5EF4-FFF2-40B4-BE49-F238E27FC236}">
                <a16:creationId xmlns:a16="http://schemas.microsoft.com/office/drawing/2014/main" id="{FF18ECF3-59C0-7143-BE24-5FCE3D5060F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90500" y="171450"/>
            <a:ext cx="390255" cy="365760"/>
          </a:xfrm>
          <a:prstGeom prst="rect">
            <a:avLst/>
          </a:prstGeom>
        </p:spPr>
      </p:pic>
      <p:sp>
        <p:nvSpPr>
          <p:cNvPr id="15" name="TextBox 14">
            <a:extLst>
              <a:ext uri="{FF2B5EF4-FFF2-40B4-BE49-F238E27FC236}">
                <a16:creationId xmlns:a16="http://schemas.microsoft.com/office/drawing/2014/main" id="{D9A4170A-B1AA-9E43-BBC5-269EBA96B45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E1B383FB-0740-0648-BED3-A2CF7311B7EE}"/>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237528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over - Light Photo - Full Ble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47307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7DB7D4CD-DAF5-0E48-9F1A-007F882B04EB}"/>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011582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ver Slide | Split | Notched Frame | Hexagon Sh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D264B45-88CE-DF4A-A3B3-E966517F6BFE}"/>
              </a:ext>
            </a:extLst>
          </p:cNvPr>
          <p:cNvSpPr/>
          <p:nvPr/>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1" name="Rectangle 10">
            <a:extLst>
              <a:ext uri="{FF2B5EF4-FFF2-40B4-BE49-F238E27FC236}">
                <a16:creationId xmlns:a16="http://schemas.microsoft.com/office/drawing/2014/main" id="{EC39843A-7891-BD45-BED3-367560121394}"/>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itle 5">
            <a:extLst>
              <a:ext uri="{FF2B5EF4-FFF2-40B4-BE49-F238E27FC236}">
                <a16:creationId xmlns:a16="http://schemas.microsoft.com/office/drawing/2014/main" id="{23D23C55-4BF5-1043-B588-07745DC7ACA2}"/>
              </a:ext>
            </a:extLst>
          </p:cNvPr>
          <p:cNvSpPr>
            <a:spLocks noGrp="1"/>
          </p:cNvSpPr>
          <p:nvPr>
            <p:ph type="title" hasCustomPrompt="1"/>
          </p:nvPr>
        </p:nvSpPr>
        <p:spPr>
          <a:xfrm>
            <a:off x="257175" y="685802"/>
            <a:ext cx="4057650"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0" name="Text Placeholder 46">
            <a:extLst>
              <a:ext uri="{FF2B5EF4-FFF2-40B4-BE49-F238E27FC236}">
                <a16:creationId xmlns:a16="http://schemas.microsoft.com/office/drawing/2014/main" id="{8F35C77C-FDB4-794B-8B19-6549DC6719A0}"/>
              </a:ext>
            </a:extLst>
          </p:cNvPr>
          <p:cNvSpPr>
            <a:spLocks noGrp="1"/>
          </p:cNvSpPr>
          <p:nvPr>
            <p:ph type="body" sz="quarter" idx="15" hasCustomPrompt="1"/>
          </p:nvPr>
        </p:nvSpPr>
        <p:spPr>
          <a:xfrm>
            <a:off x="256983" y="2569272"/>
            <a:ext cx="4049338"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TextBox 12">
            <a:extLst>
              <a:ext uri="{FF2B5EF4-FFF2-40B4-BE49-F238E27FC236}">
                <a16:creationId xmlns:a16="http://schemas.microsoft.com/office/drawing/2014/main" id="{D51F322A-1F5A-C34D-945A-8A3B4D889B12}"/>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Notched Frame | Hexagon Shape</a:t>
            </a:r>
          </a:p>
        </p:txBody>
      </p:sp>
      <p:sp>
        <p:nvSpPr>
          <p:cNvPr id="12" name="Picture Placeholder 11">
            <a:extLst>
              <a:ext uri="{FF2B5EF4-FFF2-40B4-BE49-F238E27FC236}">
                <a16:creationId xmlns:a16="http://schemas.microsoft.com/office/drawing/2014/main" id="{CF25FA6B-6FCF-5C48-89D9-84C5866E00D8}"/>
              </a:ext>
            </a:extLst>
          </p:cNvPr>
          <p:cNvSpPr>
            <a:spLocks noGrp="1"/>
          </p:cNvSpPr>
          <p:nvPr>
            <p:ph type="pic" sz="quarter" idx="21" hasCustomPrompt="1"/>
          </p:nvPr>
        </p:nvSpPr>
        <p:spPr>
          <a:xfrm>
            <a:off x="4730749"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pic>
        <p:nvPicPr>
          <p:cNvPr id="15" name="Graphic 14">
            <a:extLst>
              <a:ext uri="{FF2B5EF4-FFF2-40B4-BE49-F238E27FC236}">
                <a16:creationId xmlns:a16="http://schemas.microsoft.com/office/drawing/2014/main" id="{CB19EE46-524D-1D47-87BC-8361931A701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90500" y="171450"/>
            <a:ext cx="390255" cy="365760"/>
          </a:xfrm>
          <a:prstGeom prst="rect">
            <a:avLst/>
          </a:prstGeom>
        </p:spPr>
      </p:pic>
      <p:sp>
        <p:nvSpPr>
          <p:cNvPr id="14" name="TextBox 13">
            <a:extLst>
              <a:ext uri="{FF2B5EF4-FFF2-40B4-BE49-F238E27FC236}">
                <a16:creationId xmlns:a16="http://schemas.microsoft.com/office/drawing/2014/main" id="{EAA7A540-72D3-E244-8587-64ACEF59F28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F6F425C2-0FBB-294D-BEFF-6918448A941E}"/>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605765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mod="1">
    <p:ext uri="{DCECCB84-F9BA-43D5-87BE-67443E8EF086}">
      <p15:sldGuideLst xmlns:p15="http://schemas.microsoft.com/office/powerpoint/2012/main">
        <p15:guide id="1" pos="43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ver Slide | Split | Arch Frame | Notched Shape">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013" b="0" i="0" dirty="0">
              <a:latin typeface="Girl Scout Text Book" panose="02020003000000000000" pitchFamily="18" charset="0"/>
            </a:endParaRPr>
          </a:p>
        </p:txBody>
      </p:sp>
      <p:sp>
        <p:nvSpPr>
          <p:cNvPr id="10" name="Rectangle 9">
            <a:extLst>
              <a:ext uri="{FF2B5EF4-FFF2-40B4-BE49-F238E27FC236}">
                <a16:creationId xmlns:a16="http://schemas.microsoft.com/office/drawing/2014/main" id="{C327D097-6CD5-1A4D-87AA-361EABD0E562}"/>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Display Light"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4769785"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467915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ver Slide | Split | Barrel Frame | Oval Shape">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p:nvSpPr>
        <p:spPr>
          <a:xfrm>
            <a:off x="196021"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14" name="Rectangle 13">
            <a:extLst>
              <a:ext uri="{FF2B5EF4-FFF2-40B4-BE49-F238E27FC236}">
                <a16:creationId xmlns:a16="http://schemas.microsoft.com/office/drawing/2014/main" id="{315D8765-CF52-A643-B91F-AFCB3CCBAD31}"/>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336868" y="685802"/>
            <a:ext cx="3880906"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336868" y="2569272"/>
            <a:ext cx="3880906"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TextBox 8">
            <a:extLst>
              <a:ext uri="{FF2B5EF4-FFF2-40B4-BE49-F238E27FC236}">
                <a16:creationId xmlns:a16="http://schemas.microsoft.com/office/drawing/2014/main" id="{AA66BDD9-DB9E-A747-B6A6-B30F9316B1C9}"/>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90500" y="171450"/>
            <a:ext cx="390255" cy="365760"/>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482542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ver Slide | Split | Oval Frame | Diamond Shape">
    <p:spTree>
      <p:nvGrpSpPr>
        <p:cNvPr id="1" name=""/>
        <p:cNvGrpSpPr/>
        <p:nvPr/>
      </p:nvGrpSpPr>
      <p:grpSpPr>
        <a:xfrm>
          <a:off x="0" y="0"/>
          <a:ext cx="0" cy="0"/>
          <a:chOff x="0" y="0"/>
          <a:chExt cx="0" cy="0"/>
        </a:xfrm>
      </p:grpSpPr>
      <p:sp>
        <p:nvSpPr>
          <p:cNvPr id="17" name="Graphic 2">
            <a:extLst>
              <a:ext uri="{FF2B5EF4-FFF2-40B4-BE49-F238E27FC236}">
                <a16:creationId xmlns:a16="http://schemas.microsoft.com/office/drawing/2014/main" id="{61ABCC6B-4498-EE41-BCA9-3ECE8231B5E5}"/>
              </a:ext>
            </a:extLst>
          </p:cNvPr>
          <p:cNvSpPr/>
          <p:nvPr/>
        </p:nvSpPr>
        <p:spPr>
          <a:xfrm>
            <a:off x="196389"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12" name="Rectangle 11">
            <a:extLst>
              <a:ext uri="{FF2B5EF4-FFF2-40B4-BE49-F238E27FC236}">
                <a16:creationId xmlns:a16="http://schemas.microsoft.com/office/drawing/2014/main" id="{3A34249B-74F3-564F-8C86-9AE6E4910185}"/>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0" name="Title 5">
            <a:extLst>
              <a:ext uri="{FF2B5EF4-FFF2-40B4-BE49-F238E27FC236}">
                <a16:creationId xmlns:a16="http://schemas.microsoft.com/office/drawing/2014/main" id="{8F890E31-72F7-C146-922B-1B50B3F916B6}"/>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5A6C217-DBD3-4545-8FF1-77B3B94DED89}"/>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59147B5B-177E-2546-ADEF-E2D6B582BA96}"/>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Oval Frame | Diamond Shape</a:t>
            </a:r>
          </a:p>
        </p:txBody>
      </p:sp>
      <p:sp>
        <p:nvSpPr>
          <p:cNvPr id="9" name="Footer Placeholder 4">
            <a:extLst>
              <a:ext uri="{FF2B5EF4-FFF2-40B4-BE49-F238E27FC236}">
                <a16:creationId xmlns:a16="http://schemas.microsoft.com/office/drawing/2014/main" id="{C4C8AFB6-B340-1847-B994-53F57930292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6F5750A5-7B42-D647-ABAE-A62E75D49786}"/>
              </a:ext>
            </a:extLst>
          </p:cNvPr>
          <p:cNvSpPr>
            <a:spLocks noGrp="1"/>
          </p:cNvSpPr>
          <p:nvPr>
            <p:ph type="pic" sz="quarter" idx="21" hasCustomPrompt="1"/>
          </p:nvPr>
        </p:nvSpPr>
        <p:spPr>
          <a:xfrm>
            <a:off x="4730750" y="171449"/>
            <a:ext cx="4222749" cy="4799975"/>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1B6CBCCD-1C8A-794F-99D7-2C3D9E94575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E23916BA-1A19-C64B-A9FD-4B268468C3C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8" name="Slide Number Placeholder 6">
            <a:extLst>
              <a:ext uri="{FF2B5EF4-FFF2-40B4-BE49-F238E27FC236}">
                <a16:creationId xmlns:a16="http://schemas.microsoft.com/office/drawing/2014/main" id="{A0BAC50F-C4FC-FE4D-8452-278418956AB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4032069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ver Slide | Split | Diamond Frame | Arch Shape">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1FE966-12E8-0044-A58B-8B3599648FA3}"/>
              </a:ext>
            </a:extLst>
          </p:cNvPr>
          <p:cNvSpPr/>
          <p:nvPr/>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1" name="Rectangle 10">
            <a:extLst>
              <a:ext uri="{FF2B5EF4-FFF2-40B4-BE49-F238E27FC236}">
                <a16:creationId xmlns:a16="http://schemas.microsoft.com/office/drawing/2014/main" id="{DA6C20AA-D590-AB4E-8776-97EB3D756A13}"/>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Title 5">
            <a:extLst>
              <a:ext uri="{FF2B5EF4-FFF2-40B4-BE49-F238E27FC236}">
                <a16:creationId xmlns:a16="http://schemas.microsoft.com/office/drawing/2014/main" id="{54B2D4F6-5193-794F-B565-EED8597E7259}"/>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7" name="Text Placeholder 46">
            <a:extLst>
              <a:ext uri="{FF2B5EF4-FFF2-40B4-BE49-F238E27FC236}">
                <a16:creationId xmlns:a16="http://schemas.microsoft.com/office/drawing/2014/main" id="{3BB062A0-D5C8-3440-8485-8600F99AFA83}"/>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Box 17">
            <a:extLst>
              <a:ext uri="{FF2B5EF4-FFF2-40B4-BE49-F238E27FC236}">
                <a16:creationId xmlns:a16="http://schemas.microsoft.com/office/drawing/2014/main" id="{97210914-4834-C241-A9F9-E6229D18FE67}"/>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Diamond Frame | Arch Shape</a:t>
            </a:r>
          </a:p>
        </p:txBody>
      </p:sp>
      <p:sp>
        <p:nvSpPr>
          <p:cNvPr id="9" name="Footer Placeholder 4">
            <a:extLst>
              <a:ext uri="{FF2B5EF4-FFF2-40B4-BE49-F238E27FC236}">
                <a16:creationId xmlns:a16="http://schemas.microsoft.com/office/drawing/2014/main" id="{68841837-809E-F744-8DCA-066C75FB7C51}"/>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0" name="Picture Placeholder 9">
            <a:extLst>
              <a:ext uri="{FF2B5EF4-FFF2-40B4-BE49-F238E27FC236}">
                <a16:creationId xmlns:a16="http://schemas.microsoft.com/office/drawing/2014/main" id="{753F18C1-69BA-F745-B85B-87F70679E2D9}"/>
              </a:ext>
            </a:extLst>
          </p:cNvPr>
          <p:cNvSpPr>
            <a:spLocks noGrp="1"/>
          </p:cNvSpPr>
          <p:nvPr>
            <p:ph type="pic" sz="quarter" idx="21" hasCustomPrompt="1"/>
          </p:nvPr>
        </p:nvSpPr>
        <p:spPr>
          <a:xfrm>
            <a:off x="474268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046681D1-E56E-2E4E-A2B4-4E21755B4B6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DA7FFDCF-19F9-854C-83E6-8F4035939D1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4" name="Slide Number Placeholder 6">
            <a:extLst>
              <a:ext uri="{FF2B5EF4-FFF2-40B4-BE49-F238E27FC236}">
                <a16:creationId xmlns:a16="http://schemas.microsoft.com/office/drawing/2014/main" id="{31247CA8-9CE7-B444-B844-8386406AF56F}"/>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986982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ver Slide | Split | No Image-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42794" y="419102"/>
            <a:ext cx="4305300" cy="43053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417935629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ver Slide | Split | No Image-2">
    <p:bg>
      <p:bgPr>
        <a:solidFill>
          <a:srgbClr val="00687F"/>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136" y="724249"/>
            <a:ext cx="3855728" cy="3605791"/>
          </a:xfrm>
          <a:prstGeom prst="rect">
            <a:avLst/>
          </a:prstGeom>
        </p:spPr>
      </p:pic>
    </p:spTree>
    <p:extLst>
      <p:ext uri="{BB962C8B-B14F-4D97-AF65-F5344CB8AC3E}">
        <p14:creationId xmlns:p14="http://schemas.microsoft.com/office/powerpoint/2010/main" val="3527337308"/>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ver Slide | Split | No Image-3">
    <p:bg>
      <p:bgPr>
        <a:solidFill>
          <a:srgbClr val="00687F"/>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9" name="Rectangle 18">
            <a:extLst>
              <a:ext uri="{FF2B5EF4-FFF2-40B4-BE49-F238E27FC236}">
                <a16:creationId xmlns:a16="http://schemas.microsoft.com/office/drawing/2014/main" id="{AC1EC924-9417-9248-84A2-9CFFD435F07D}"/>
              </a:ext>
            </a:extLst>
          </p:cNvPr>
          <p:cNvSpPr/>
          <p:nvPr/>
        </p:nvSpPr>
        <p:spPr>
          <a:xfrm>
            <a:off x="4572000" y="0"/>
            <a:ext cx="4572000" cy="5143500"/>
          </a:xfrm>
          <a:prstGeom prst="rect">
            <a:avLst/>
          </a:prstGeom>
          <a:solidFill>
            <a:srgbClr val="AA5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136" y="724249"/>
            <a:ext cx="3855728" cy="3605791"/>
          </a:xfrm>
          <a:prstGeom prst="rect">
            <a:avLst/>
          </a:prstGeom>
        </p:spPr>
      </p:pic>
    </p:spTree>
    <p:extLst>
      <p:ext uri="{BB962C8B-B14F-4D97-AF65-F5344CB8AC3E}">
        <p14:creationId xmlns:p14="http://schemas.microsoft.com/office/powerpoint/2010/main" val="3416199131"/>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ver Slide | Split | No Image-4">
    <p:bg>
      <p:bgPr>
        <a:solidFill>
          <a:srgbClr val="AA54A5"/>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A54417-204B-E34B-8D72-9DA22EB2640F}"/>
              </a:ext>
            </a:extLst>
          </p:cNvPr>
          <p:cNvSpPr/>
          <p:nvPr/>
        </p:nvSpPr>
        <p:spPr>
          <a:xfrm>
            <a:off x="0" y="0"/>
            <a:ext cx="4572000" cy="5143500"/>
          </a:xfrm>
          <a:prstGeom prst="rect">
            <a:avLst/>
          </a:prstGeom>
          <a:solidFill>
            <a:srgbClr val="D5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A9969DA0-DD15-D14B-B496-A81011360B0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17CE79B8-193C-2B41-90D1-1C6D30FDA9DB}"/>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C0CFDCD8-0D02-464C-996D-4532890E0428}"/>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23" name="Slide Number Placeholder 6">
            <a:extLst>
              <a:ext uri="{FF2B5EF4-FFF2-40B4-BE49-F238E27FC236}">
                <a16:creationId xmlns:a16="http://schemas.microsoft.com/office/drawing/2014/main" id="{62C3243D-BB49-AD4B-B390-3420050A4E0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136" y="768854"/>
            <a:ext cx="3855728" cy="3605791"/>
          </a:xfrm>
          <a:prstGeom prst="rect">
            <a:avLst/>
          </a:prstGeom>
        </p:spPr>
      </p:pic>
    </p:spTree>
    <p:extLst>
      <p:ext uri="{BB962C8B-B14F-4D97-AF65-F5344CB8AC3E}">
        <p14:creationId xmlns:p14="http://schemas.microsoft.com/office/powerpoint/2010/main" val="125049015"/>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ver Slide | Split | No Image-5">
    <p:bg>
      <p:bgPr>
        <a:solidFill>
          <a:srgbClr val="AA54A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ADD16C-DF8F-9947-80DC-84F383381271}"/>
              </a:ext>
            </a:extLst>
          </p:cNvPr>
          <p:cNvSpPr/>
          <p:nvPr/>
        </p:nvSpPr>
        <p:spPr>
          <a:xfrm>
            <a:off x="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9FC0A894-D1B5-9C40-B116-4062B8DDED1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290E5431-3A6E-CA4F-9EC0-EF413EE5094E}"/>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7" name="Text Placeholder 46">
            <a:extLst>
              <a:ext uri="{FF2B5EF4-FFF2-40B4-BE49-F238E27FC236}">
                <a16:creationId xmlns:a16="http://schemas.microsoft.com/office/drawing/2014/main" id="{516830FB-B8DE-7440-AD0A-2C417F03C4D0}"/>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9" name="Slide Number Placeholder 6">
            <a:extLst>
              <a:ext uri="{FF2B5EF4-FFF2-40B4-BE49-F238E27FC236}">
                <a16:creationId xmlns:a16="http://schemas.microsoft.com/office/drawing/2014/main" id="{8CEA5C7B-4BBB-B04B-AE8C-BADB1CC9AD3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A9ED9EEC-1A8A-9A4D-8922-0A2FA94BDCD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pic>
        <p:nvPicPr>
          <p:cNvPr id="11" name="Picture 10"/>
          <p:cNvPicPr>
            <a:picLocks noChangeAspect="1"/>
          </p:cNvPicPr>
          <p:nvPr userDrawn="1"/>
        </p:nvPicPr>
        <p:blipFill>
          <a:blip r:embed="rId2">
            <a:extLst>
              <a:ext uri="{BEBA8EAE-BF5A-486C-A8C5-ECC9F3942E4B}">
                <a14:imgProps xmlns:a14="http://schemas.microsoft.com/office/drawing/2010/main">
                  <a14:imgLayer r:embed="rId3">
                    <a14:imgEffect>
                      <a14:backgroundRemoval t="0" b="100000" l="0" r="99842"/>
                    </a14:imgEffect>
                  </a14:imgLayer>
                </a14:imgProps>
              </a:ext>
              <a:ext uri="{28A0092B-C50C-407E-A947-70E740481C1C}">
                <a14:useLocalDpi xmlns:a14="http://schemas.microsoft.com/office/drawing/2010/main" val="0"/>
              </a:ext>
            </a:extLst>
          </a:blip>
          <a:stretch>
            <a:fillRect/>
          </a:stretch>
        </p:blipFill>
        <p:spPr>
          <a:xfrm>
            <a:off x="142794" y="558745"/>
            <a:ext cx="4299775" cy="4021054"/>
          </a:xfrm>
          <a:prstGeom prst="rect">
            <a:avLst/>
          </a:prstGeom>
        </p:spPr>
      </p:pic>
    </p:spTree>
    <p:extLst>
      <p:ext uri="{BB962C8B-B14F-4D97-AF65-F5344CB8AC3E}">
        <p14:creationId xmlns:p14="http://schemas.microsoft.com/office/powerpoint/2010/main" val="74311937"/>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over - Light Photo - Full Ble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4724400"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42C4E7DA-4858-D94C-BD10-B51A44EC8507}"/>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954139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ver Slide | Split | No Image | Octagon Shape">
    <p:bg>
      <p:bgPr>
        <a:solidFill>
          <a:srgbClr val="AA54A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p:nvSpPr>
        <p:spPr>
          <a:xfrm>
            <a:off x="171575" y="171577"/>
            <a:ext cx="4214793" cy="478956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Octagon Shape</a:t>
            </a:r>
          </a:p>
        </p:txBody>
      </p:sp>
      <p:sp>
        <p:nvSpPr>
          <p:cNvPr id="17" name="TextBox 16">
            <a:extLst>
              <a:ext uri="{FF2B5EF4-FFF2-40B4-BE49-F238E27FC236}">
                <a16:creationId xmlns:a16="http://schemas.microsoft.com/office/drawing/2014/main" id="{F073BD42-FD14-1A43-9B44-255B929BA74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6556FC27-FD0C-F54C-9F6F-37FD1AC9184D}"/>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8C355F6F-5634-0244-82DB-0738ADFF85E5}"/>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pic>
        <p:nvPicPr>
          <p:cNvPr id="18" name="Picture 17"/>
          <p:cNvPicPr>
            <a:picLocks noChangeAspect="1"/>
          </p:cNvPicPr>
          <p:nvPr userDrawn="1"/>
        </p:nvPicPr>
        <p:blipFill>
          <a:blip r:embed="rId2">
            <a:extLst>
              <a:ext uri="{BEBA8EAE-BF5A-486C-A8C5-ECC9F3942E4B}">
                <a14:imgProps xmlns:a14="http://schemas.microsoft.com/office/drawing/2010/main">
                  <a14:imgLayer r:embed="rId3">
                    <a14:imgEffect>
                      <a14:backgroundRemoval t="0" b="100000" l="0" r="99842"/>
                    </a14:imgEffect>
                  </a14:imgLayer>
                </a14:imgProps>
              </a:ext>
              <a:ext uri="{28A0092B-C50C-407E-A947-70E740481C1C}">
                <a14:useLocalDpi xmlns:a14="http://schemas.microsoft.com/office/drawing/2010/main" val="0"/>
              </a:ext>
            </a:extLst>
          </a:blip>
          <a:stretch>
            <a:fillRect/>
          </a:stretch>
        </p:blipFill>
        <p:spPr>
          <a:xfrm>
            <a:off x="4664095" y="551138"/>
            <a:ext cx="4299775" cy="4021054"/>
          </a:xfrm>
          <a:prstGeom prst="rect">
            <a:avLst/>
          </a:prstGeom>
        </p:spPr>
      </p:pic>
    </p:spTree>
    <p:extLst>
      <p:ext uri="{BB962C8B-B14F-4D97-AF65-F5344CB8AC3E}">
        <p14:creationId xmlns:p14="http://schemas.microsoft.com/office/powerpoint/2010/main" val="3572967760"/>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ver Slide | White | Split | No Image | Octagon Shape">
    <p:bg>
      <p:bgPr>
        <a:solidFill>
          <a:srgbClr val="AA54A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p:nvSpPr>
        <p:spPr>
          <a:xfrm>
            <a:off x="171575" y="171577"/>
            <a:ext cx="4214793" cy="478956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Octagon Shape</a:t>
            </a:r>
          </a:p>
        </p:txBody>
      </p:sp>
      <p:sp>
        <p:nvSpPr>
          <p:cNvPr id="13" name="TextBox 12">
            <a:extLst>
              <a:ext uri="{FF2B5EF4-FFF2-40B4-BE49-F238E27FC236}">
                <a16:creationId xmlns:a16="http://schemas.microsoft.com/office/drawing/2014/main" id="{D9B1A5E3-94C5-C140-B149-9872D9A289C5}"/>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Slide Number Placeholder 6">
            <a:extLst>
              <a:ext uri="{FF2B5EF4-FFF2-40B4-BE49-F238E27FC236}">
                <a16:creationId xmlns:a16="http://schemas.microsoft.com/office/drawing/2014/main" id="{72034E0E-2C05-9D43-92F6-8D52E014E79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125C1932-5046-1A43-A2F4-FDFE430B21B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pic>
        <p:nvPicPr>
          <p:cNvPr id="18" name="Picture 17"/>
          <p:cNvPicPr>
            <a:picLocks noChangeAspect="1"/>
          </p:cNvPicPr>
          <p:nvPr userDrawn="1"/>
        </p:nvPicPr>
        <p:blipFill>
          <a:blip r:embed="rId2">
            <a:extLst>
              <a:ext uri="{BEBA8EAE-BF5A-486C-A8C5-ECC9F3942E4B}">
                <a14:imgProps xmlns:a14="http://schemas.microsoft.com/office/drawing/2010/main">
                  <a14:imgLayer r:embed="rId3">
                    <a14:imgEffect>
                      <a14:backgroundRemoval t="0" b="100000" l="0" r="99842"/>
                    </a14:imgEffect>
                  </a14:imgLayer>
                </a14:imgProps>
              </a:ext>
              <a:ext uri="{28A0092B-C50C-407E-A947-70E740481C1C}">
                <a14:useLocalDpi xmlns:a14="http://schemas.microsoft.com/office/drawing/2010/main" val="0"/>
              </a:ext>
            </a:extLst>
          </a:blip>
          <a:stretch>
            <a:fillRect/>
          </a:stretch>
        </p:blipFill>
        <p:spPr>
          <a:xfrm>
            <a:off x="4708112" y="484179"/>
            <a:ext cx="4299775" cy="4021054"/>
          </a:xfrm>
          <a:prstGeom prst="rect">
            <a:avLst/>
          </a:prstGeom>
        </p:spPr>
      </p:pic>
    </p:spTree>
    <p:extLst>
      <p:ext uri="{BB962C8B-B14F-4D97-AF65-F5344CB8AC3E}">
        <p14:creationId xmlns:p14="http://schemas.microsoft.com/office/powerpoint/2010/main" val="1976027532"/>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ver Slide | Split | No Image | Barrel Shape">
    <p:bg>
      <p:bgPr>
        <a:solidFill>
          <a:srgbClr val="AA54A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Barrel Shape</a:t>
            </a:r>
          </a:p>
        </p:txBody>
      </p:sp>
      <p:sp>
        <p:nvSpPr>
          <p:cNvPr id="16" name="TextBox 15">
            <a:extLst>
              <a:ext uri="{FF2B5EF4-FFF2-40B4-BE49-F238E27FC236}">
                <a16:creationId xmlns:a16="http://schemas.microsoft.com/office/drawing/2014/main" id="{5AC33A66-6451-7D4D-9056-9327522EDFC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40B2AC3C-AEEB-8542-997E-04C164E0201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90C209E-AFEB-7149-A171-964B6DB064E3}"/>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pic>
        <p:nvPicPr>
          <p:cNvPr id="18" name="Picture 17"/>
          <p:cNvPicPr>
            <a:picLocks noChangeAspect="1"/>
          </p:cNvPicPr>
          <p:nvPr userDrawn="1"/>
        </p:nvPicPr>
        <p:blipFill>
          <a:blip r:embed="rId2">
            <a:extLst>
              <a:ext uri="{BEBA8EAE-BF5A-486C-A8C5-ECC9F3942E4B}">
                <a14:imgProps xmlns:a14="http://schemas.microsoft.com/office/drawing/2010/main">
                  <a14:imgLayer r:embed="rId3">
                    <a14:imgEffect>
                      <a14:backgroundRemoval t="0" b="100000" l="0" r="99842"/>
                    </a14:imgEffect>
                  </a14:imgLayer>
                </a14:imgProps>
              </a:ext>
              <a:ext uri="{28A0092B-C50C-407E-A947-70E740481C1C}">
                <a14:useLocalDpi xmlns:a14="http://schemas.microsoft.com/office/drawing/2010/main" val="0"/>
              </a:ext>
            </a:extLst>
          </a:blip>
          <a:stretch>
            <a:fillRect/>
          </a:stretch>
        </p:blipFill>
        <p:spPr>
          <a:xfrm>
            <a:off x="4708112" y="531015"/>
            <a:ext cx="4299775" cy="4021054"/>
          </a:xfrm>
          <a:prstGeom prst="rect">
            <a:avLst/>
          </a:prstGeom>
        </p:spPr>
      </p:pic>
    </p:spTree>
    <p:extLst>
      <p:ext uri="{BB962C8B-B14F-4D97-AF65-F5344CB8AC3E}">
        <p14:creationId xmlns:p14="http://schemas.microsoft.com/office/powerpoint/2010/main" val="3227291596"/>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ver Slide | White | Split | No Image | Barrel Shape">
    <p:bg>
      <p:bgPr>
        <a:solidFill>
          <a:srgbClr val="AA54A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Barrel Shape</a:t>
            </a:r>
          </a:p>
        </p:txBody>
      </p:sp>
      <p:sp>
        <p:nvSpPr>
          <p:cNvPr id="16" name="TextBox 15">
            <a:extLst>
              <a:ext uri="{FF2B5EF4-FFF2-40B4-BE49-F238E27FC236}">
                <a16:creationId xmlns:a16="http://schemas.microsoft.com/office/drawing/2014/main" id="{B9F4D54F-58A8-A843-BFE7-5AF277FB0CA5}"/>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pic>
        <p:nvPicPr>
          <p:cNvPr id="18" name="Picture 17"/>
          <p:cNvPicPr>
            <a:picLocks noChangeAspect="1"/>
          </p:cNvPicPr>
          <p:nvPr userDrawn="1"/>
        </p:nvPicPr>
        <p:blipFill>
          <a:blip r:embed="rId2">
            <a:extLst>
              <a:ext uri="{BEBA8EAE-BF5A-486C-A8C5-ECC9F3942E4B}">
                <a14:imgProps xmlns:a14="http://schemas.microsoft.com/office/drawing/2010/main">
                  <a14:imgLayer r:embed="rId3">
                    <a14:imgEffect>
                      <a14:backgroundRemoval t="0" b="100000" l="0" r="99842"/>
                    </a14:imgEffect>
                  </a14:imgLayer>
                </a14:imgProps>
              </a:ext>
              <a:ext uri="{28A0092B-C50C-407E-A947-70E740481C1C}">
                <a14:useLocalDpi xmlns:a14="http://schemas.microsoft.com/office/drawing/2010/main" val="0"/>
              </a:ext>
            </a:extLst>
          </a:blip>
          <a:stretch>
            <a:fillRect/>
          </a:stretch>
        </p:blipFill>
        <p:spPr>
          <a:xfrm>
            <a:off x="4708112" y="551138"/>
            <a:ext cx="4299775" cy="4021054"/>
          </a:xfrm>
          <a:prstGeom prst="rect">
            <a:avLst/>
          </a:prstGeom>
        </p:spPr>
      </p:pic>
    </p:spTree>
    <p:extLst>
      <p:ext uri="{BB962C8B-B14F-4D97-AF65-F5344CB8AC3E}">
        <p14:creationId xmlns:p14="http://schemas.microsoft.com/office/powerpoint/2010/main" val="3259347815"/>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ver Slide | Split | No Image | Pennant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3A37281A-D98C-5B4E-AA76-F4D94706F9C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74E64ABD-7935-E048-AE12-3B8E9116D6F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3" name="Footer Placeholder 4">
            <a:extLst>
              <a:ext uri="{FF2B5EF4-FFF2-40B4-BE49-F238E27FC236}">
                <a16:creationId xmlns:a16="http://schemas.microsoft.com/office/drawing/2014/main" id="{831C4FE4-DACB-7B41-9D5A-92780F21DA3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58712401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ver Slide | White | Split | No Image | Pennant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dirty="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10897" y="419102"/>
            <a:ext cx="4305300" cy="4305300"/>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06969259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ver Slide | Split | No Image | Hexagon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C9184D83-D48B-B04C-AFE2-B9456F40E1E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01128339-EDFF-CC4A-AE80-F749322ACAC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9879E378-BC38-684F-855C-3AFA3BA0A88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76782271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ver Slide | White | Split | No Image | Hexagon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2050645-1342-6549-A21A-D375B88890F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23E2E13-238C-B74B-97E7-1ABD1CE24407}"/>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F3B7CFC8-9E1D-C042-96A9-EA8FA952104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45096092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A17F0FB-55B7-A843-8C49-38D44D71ED72}"/>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99ECEED-6415-4449-83DC-8542F2AE529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90281791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ver Slide | Whit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E7886E6-02C6-CB41-A337-18B401F8005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5C2B592-DD75-AC4D-8F81-66A5AA90A706}"/>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BCC946B1-34CF-2043-946C-ADE6CC73190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261646202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over - Light Photo - Full Ble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4730750"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43259075-0BB8-0148-9444-8D9141259CEE}"/>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79354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ver Slide | Split | No Image | Oval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p:nvSpPr>
        <p:spPr>
          <a:xfrm>
            <a:off x="162769"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8D64B5FD-5650-4E46-A258-CE9A2383095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24881C4-E5ED-904E-8CDB-29F57820131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45186864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ver Slide | White | Split | No Image | Oval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p:nvSpPr>
        <p:spPr>
          <a:xfrm>
            <a:off x="162769"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10897" y="419102"/>
            <a:ext cx="4305300" cy="4305300"/>
          </a:xfrm>
          <a:prstGeom prst="rect">
            <a:avLst/>
          </a:prstGeom>
        </p:spPr>
      </p:pic>
      <p:sp>
        <p:nvSpPr>
          <p:cNvPr id="11" name="Slide Number Placeholder 6">
            <a:extLst>
              <a:ext uri="{FF2B5EF4-FFF2-40B4-BE49-F238E27FC236}">
                <a16:creationId xmlns:a16="http://schemas.microsoft.com/office/drawing/2014/main" id="{9949CB0F-0E1D-B54D-96D9-FF672634357D}"/>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D4A22D0-3A37-5940-87AC-66D3F597113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55732086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ver Slide | Split | No Image | Diamon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p:nvSpPr>
        <p:spPr>
          <a:xfrm>
            <a:off x="171450"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10897" y="419102"/>
            <a:ext cx="4305300" cy="4305300"/>
          </a:xfrm>
          <a:prstGeom prst="rect">
            <a:avLst/>
          </a:prstGeom>
        </p:spPr>
      </p:pic>
      <p:sp>
        <p:nvSpPr>
          <p:cNvPr id="11" name="Slide Number Placeholder 6">
            <a:extLst>
              <a:ext uri="{FF2B5EF4-FFF2-40B4-BE49-F238E27FC236}">
                <a16:creationId xmlns:a16="http://schemas.microsoft.com/office/drawing/2014/main" id="{4F21C28C-1AE8-D843-A6FF-789463A229B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7192FFA-F3F4-8A42-B4B5-D68FE0B8541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92517905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ver Slide | White | Split | No Image | Diamon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dirty="0">
              <a:solidFill>
                <a:schemeClr val="bg1"/>
              </a:solidFill>
              <a:latin typeface="Girl Scout Text Book"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p:nvSpPr>
        <p:spPr>
          <a:xfrm>
            <a:off x="171450"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C2A09E4-C45F-0D46-AAE1-69DFBF555BF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4C1747B6-F982-8A49-A7A3-822078B190E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4" name="Slide Number Placeholder 6">
            <a:extLst>
              <a:ext uri="{FF2B5EF4-FFF2-40B4-BE49-F238E27FC236}">
                <a16:creationId xmlns:a16="http://schemas.microsoft.com/office/drawing/2014/main" id="{B79D1B37-A0AB-B748-A62F-BC4BBF11CA9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85B4AACD-553A-894E-BC36-F681D551A81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7437843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ver Slide | Split | No Image | Arch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B42070D-2D1E-BB44-936C-90EF62BB4D0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87019D98-49AE-9145-B3BC-F3B10AF1FDA2}"/>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Footer Placeholder 1">
            <a:extLst>
              <a:ext uri="{FF2B5EF4-FFF2-40B4-BE49-F238E27FC236}">
                <a16:creationId xmlns:a16="http://schemas.microsoft.com/office/drawing/2014/main" id="{C83F9080-C311-5F4B-B6C8-2C4DF52CE00C}"/>
              </a:ext>
            </a:extLst>
          </p:cNvPr>
          <p:cNvSpPr>
            <a:spLocks noGrp="1"/>
          </p:cNvSpPr>
          <p:nvPr>
            <p:ph type="ftr" sz="quarter" idx="16"/>
          </p:nvPr>
        </p:nvSpPr>
        <p:spPr/>
        <p:txBody>
          <a:bodyPr/>
          <a:lstStyle>
            <a:lvl1pPr>
              <a:defRPr>
                <a:solidFill>
                  <a:schemeClr val="bg1"/>
                </a:solidFill>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44293786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ver Slide | White | Split | No Image | Arch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88243538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ransition | No Image | Trefoil">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42876" y="419102"/>
            <a:ext cx="4305300" cy="4305300"/>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5980442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ext - Two Line Title | no Sub | 1 Co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530545750"/>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xt - Two Line Title | no Sub | 2 Co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378BEF9D-5D05-EF49-B5B0-1BF6E06D791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796893910"/>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ext - Two Line Title | w/ Sub | 1 Co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DBA0FF24-CC03-2548-B9CD-E5CD39444B3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886164315"/>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over - Light Photo - Full Blee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4770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798A7FE0-8AFC-C645-8D59-B15F27B8BF83}"/>
              </a:ext>
            </a:extLst>
          </p:cNvPr>
          <p:cNvSpPr txBox="1"/>
          <p:nvPr/>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415751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ext - Two Line Title | w/ Sub | 2 Co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310169466"/>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ext - Single Line Title w/ Sub | 1 Col">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TextBox 12">
            <a:extLst>
              <a:ext uri="{FF2B5EF4-FFF2-40B4-BE49-F238E27FC236}">
                <a16:creationId xmlns:a16="http://schemas.microsoft.com/office/drawing/2014/main" id="{F8F560A9-0222-9E4E-9E09-72DBA6F13D8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619575213"/>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ext - Single Line Title w/ Sub | 2 Col">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09417955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White Text - Two Line Title | no Sub | 1 Col">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p:nvGrpSpPr>
        <p:grpSpPr>
          <a:xfrm>
            <a:off x="0" y="4956265"/>
            <a:ext cx="9144000" cy="191143"/>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471057560"/>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White Text - Two Line Title | no Sub | 2 Col">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099377877"/>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White Text - Two Line Title | w/ Sub | 1 Col">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2BA59910-E550-9C4F-96E0-544DDEE9E22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16984302"/>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White Text - Two Line Title | w/ Sub | 2 Col">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3B84A1-76D2-7F47-A06C-C588BDBA065E}"/>
              </a:ext>
            </a:extLst>
          </p:cNvPr>
          <p:cNvGrpSpPr/>
          <p:nvPr/>
        </p:nvGrpSpPr>
        <p:grpSpPr>
          <a:xfrm>
            <a:off x="0" y="4956265"/>
            <a:ext cx="9144000" cy="191143"/>
            <a:chOff x="0" y="4956265"/>
            <a:chExt cx="9144000" cy="191143"/>
          </a:xfrm>
        </p:grpSpPr>
        <p:sp>
          <p:nvSpPr>
            <p:cNvPr id="45" name="Rectangle 44">
              <a:extLst>
                <a:ext uri="{FF2B5EF4-FFF2-40B4-BE49-F238E27FC236}">
                  <a16:creationId xmlns:a16="http://schemas.microsoft.com/office/drawing/2014/main" id="{C59D7609-37D8-6B41-B825-3D8DD8459AEC}"/>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C220141-DD9D-C24C-AC0D-F13119DDF71A}"/>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B8EB52E8-D3C3-B947-97ED-3391CD208E08}"/>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8DC8107-EDFB-294A-8FDC-69B758C2C304}"/>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FA09B338-0ED5-E443-A476-1E56DAC39DD6}"/>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7A346323-473B-F446-A5C1-68CFD7AE414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615B4D4B-2AA2-5F42-A45C-F449FBE1477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EE809DD0-CAAA-FF4F-A300-5C4EC770696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3" name="TextBox 42">
            <a:extLst>
              <a:ext uri="{FF2B5EF4-FFF2-40B4-BE49-F238E27FC236}">
                <a16:creationId xmlns:a16="http://schemas.microsoft.com/office/drawing/2014/main" id="{A6EFBBC0-493B-7E44-AB86-16C8733820E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812467251"/>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White Text - Single Line Title w/ Sub | 1 Col">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41" name="TextBox 40">
            <a:extLst>
              <a:ext uri="{FF2B5EF4-FFF2-40B4-BE49-F238E27FC236}">
                <a16:creationId xmlns:a16="http://schemas.microsoft.com/office/drawing/2014/main" id="{20F4D5A1-8E2D-E649-90E8-B9CBFB00E662}"/>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72224270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White Text - Single Line Title w/ Sub | 2 Col">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39D2D80-1B61-F545-88A7-D1F9B8849238}"/>
              </a:ext>
            </a:extLst>
          </p:cNvPr>
          <p:cNvGrpSpPr/>
          <p:nvPr/>
        </p:nvGrpSpPr>
        <p:grpSpPr>
          <a:xfrm>
            <a:off x="0" y="4956265"/>
            <a:ext cx="9144000" cy="191143"/>
            <a:chOff x="0" y="4956265"/>
            <a:chExt cx="9144000" cy="191143"/>
          </a:xfrm>
        </p:grpSpPr>
        <p:sp>
          <p:nvSpPr>
            <p:cNvPr id="49" name="Rectangle 48">
              <a:extLst>
                <a:ext uri="{FF2B5EF4-FFF2-40B4-BE49-F238E27FC236}">
                  <a16:creationId xmlns:a16="http://schemas.microsoft.com/office/drawing/2014/main" id="{6CB377F7-4CC1-0443-9E4B-76BE69288D31}"/>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50" name="Rectangle 49">
              <a:extLst>
                <a:ext uri="{FF2B5EF4-FFF2-40B4-BE49-F238E27FC236}">
                  <a16:creationId xmlns:a16="http://schemas.microsoft.com/office/drawing/2014/main" id="{3376B203-20D5-0845-81B3-E2444461228B}"/>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51" name="Rectangle 50">
              <a:extLst>
                <a:ext uri="{FF2B5EF4-FFF2-40B4-BE49-F238E27FC236}">
                  <a16:creationId xmlns:a16="http://schemas.microsoft.com/office/drawing/2014/main" id="{12DDE830-CA90-8344-BD8B-99EDB3C70162}"/>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52" name="Rectangle 51">
              <a:extLst>
                <a:ext uri="{FF2B5EF4-FFF2-40B4-BE49-F238E27FC236}">
                  <a16:creationId xmlns:a16="http://schemas.microsoft.com/office/drawing/2014/main" id="{7A46951A-6437-574B-A4A0-AF9419A1FF38}"/>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53" name="Rectangle 52">
              <a:extLst>
                <a:ext uri="{FF2B5EF4-FFF2-40B4-BE49-F238E27FC236}">
                  <a16:creationId xmlns:a16="http://schemas.microsoft.com/office/drawing/2014/main" id="{E8E59BF0-BE99-2345-9CA6-6694AB2D4BAF}"/>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54" name="Graphic 53">
              <a:extLst>
                <a:ext uri="{FF2B5EF4-FFF2-40B4-BE49-F238E27FC236}">
                  <a16:creationId xmlns:a16="http://schemas.microsoft.com/office/drawing/2014/main" id="{3CD4963C-3D0D-6940-83FF-6A9649F4506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8503637" y="4981114"/>
              <a:ext cx="146304" cy="146304"/>
            </a:xfrm>
            <a:prstGeom prst="rect">
              <a:avLst/>
            </a:prstGeom>
          </p:spPr>
        </p:pic>
        <p:pic>
          <p:nvPicPr>
            <p:cNvPr id="55" name="Graphic 54">
              <a:extLst>
                <a:ext uri="{FF2B5EF4-FFF2-40B4-BE49-F238E27FC236}">
                  <a16:creationId xmlns:a16="http://schemas.microsoft.com/office/drawing/2014/main" id="{0CC36751-F9A0-D74E-8708-CE431729B01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8317203" y="4982552"/>
              <a:ext cx="137160" cy="137160"/>
            </a:xfrm>
            <a:prstGeom prst="rect">
              <a:avLst/>
            </a:prstGeom>
          </p:spPr>
        </p:pic>
        <p:pic>
          <p:nvPicPr>
            <p:cNvPr id="56" name="Graphic 55">
              <a:extLst>
                <a:ext uri="{FF2B5EF4-FFF2-40B4-BE49-F238E27FC236}">
                  <a16:creationId xmlns:a16="http://schemas.microsoft.com/office/drawing/2014/main" id="{FD1E7EDB-9810-E84F-9E0D-E7EFD3CCA7D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CFA86888-EAB2-F24B-A903-18A63BFDF1EC}"/>
              </a:ext>
            </a:extLst>
          </p:cNvPr>
          <p:cNvSpPr txBox="1"/>
          <p:nvPr/>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7" name="TextBox 46">
            <a:extLst>
              <a:ext uri="{FF2B5EF4-FFF2-40B4-BE49-F238E27FC236}">
                <a16:creationId xmlns:a16="http://schemas.microsoft.com/office/drawing/2014/main" id="{3F0C076A-742B-4247-AB97-5B3FC1D21B4E}"/>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04480286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ext w/ Image | Octagon Frame">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1B73BACB-D968-114A-8EC2-194EBB979DB9}"/>
              </a:ext>
            </a:extLst>
          </p:cNvPr>
          <p:cNvSpPr>
            <a:spLocks noGrp="1"/>
          </p:cNvSpPr>
          <p:nvPr>
            <p:ph type="pic" sz="quarter" idx="15" hasCustomPrompt="1"/>
          </p:nvPr>
        </p:nvSpPr>
        <p:spPr>
          <a:xfrm>
            <a:off x="176310" y="697944"/>
            <a:ext cx="4228339" cy="4228258"/>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Octagon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69A3CE27-60B0-A749-AA94-2C9415BC4C23}"/>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E32340FA-23CA-8243-A081-0FD00E3B386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66AAF42-6E3F-5440-B9F0-4BA4974EFF46}"/>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614DBFDE-4962-AA43-993D-97D220EC5B4D}"/>
              </a:ext>
            </a:extLst>
          </p:cNvPr>
          <p:cNvSpPr>
            <a:spLocks noGrp="1"/>
          </p:cNvSpPr>
          <p:nvPr>
            <p:ph type="body" sz="quarter" idx="21"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1FAB0FE-3B4D-FB46-BAF7-842480C8B8AB}"/>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384445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23337622"/>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ext w/ Image | Barrel Fram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181535" y="695479"/>
            <a:ext cx="4229099" cy="4279436"/>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439671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ext w/ Image | Pennant Frame">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266700" y="690907"/>
            <a:ext cx="4247059" cy="4294929"/>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33" name="TextBox 32">
            <a:extLst>
              <a:ext uri="{FF2B5EF4-FFF2-40B4-BE49-F238E27FC236}">
                <a16:creationId xmlns:a16="http://schemas.microsoft.com/office/drawing/2014/main" id="{68A41178-4828-B74F-B597-7FD34883F753}"/>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221397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ext w/ Image | Hexagon Frame">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96D50D9D-10E8-4746-81CA-DCE7F43927A7}"/>
              </a:ext>
            </a:extLst>
          </p:cNvPr>
          <p:cNvSpPr>
            <a:spLocks noGrp="1"/>
          </p:cNvSpPr>
          <p:nvPr>
            <p:ph type="pic" sz="quarter" idx="16" hasCustomPrompt="1"/>
          </p:nvPr>
        </p:nvSpPr>
        <p:spPr>
          <a:xfrm>
            <a:off x="271477" y="685799"/>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p:nvSpPr>
        <p:spPr>
          <a:xfrm>
            <a:off x="242048"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Hexagon Frame</a:t>
            </a:r>
          </a:p>
        </p:txBody>
      </p:sp>
      <p:sp>
        <p:nvSpPr>
          <p:cNvPr id="71" name="Footer Placeholder 70">
            <a:extLst>
              <a:ext uri="{FF2B5EF4-FFF2-40B4-BE49-F238E27FC236}">
                <a16:creationId xmlns:a16="http://schemas.microsoft.com/office/drawing/2014/main" id="{B70E3B0D-0A14-4449-A29E-A9EBC3A9F48B}"/>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4AA31FCA-A09E-7C41-8E13-92C1075689BF}"/>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0" name="TextBox 9">
            <a:extLst>
              <a:ext uri="{FF2B5EF4-FFF2-40B4-BE49-F238E27FC236}">
                <a16:creationId xmlns:a16="http://schemas.microsoft.com/office/drawing/2014/main" id="{B4BB479D-6560-4943-86ED-142CCF21980C}"/>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1" name="Text Placeholder 46">
            <a:extLst>
              <a:ext uri="{FF2B5EF4-FFF2-40B4-BE49-F238E27FC236}">
                <a16:creationId xmlns:a16="http://schemas.microsoft.com/office/drawing/2014/main" id="{326D0548-B942-434C-9C37-B4BD9A72CF70}"/>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221319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ext w/ Image | Notched Fram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00597" y="685801"/>
            <a:ext cx="4219003" cy="428625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4103989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xt w/ Image | Circle Fram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Circle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Picture Placeholder 17">
            <a:extLst>
              <a:ext uri="{FF2B5EF4-FFF2-40B4-BE49-F238E27FC236}">
                <a16:creationId xmlns:a16="http://schemas.microsoft.com/office/drawing/2014/main" id="{DA04FC97-0845-5F47-AC90-A38C7D1720A4}"/>
              </a:ext>
            </a:extLst>
          </p:cNvPr>
          <p:cNvSpPr>
            <a:spLocks noGrp="1"/>
          </p:cNvSpPr>
          <p:nvPr>
            <p:ph type="pic" sz="quarter" idx="18" hasCustomPrompt="1"/>
          </p:nvPr>
        </p:nvSpPr>
        <p:spPr>
          <a:xfrm>
            <a:off x="190500" y="685800"/>
            <a:ext cx="4229100" cy="428625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itle 5">
            <a:extLst>
              <a:ext uri="{FF2B5EF4-FFF2-40B4-BE49-F238E27FC236}">
                <a16:creationId xmlns:a16="http://schemas.microsoft.com/office/drawing/2014/main" id="{530D30E2-21EA-AD42-A50D-7A4E6716342A}"/>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FDA453AE-C8D4-0B40-8AD1-103F94631D1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Text Placeholder 65">
            <a:extLst>
              <a:ext uri="{FF2B5EF4-FFF2-40B4-BE49-F238E27FC236}">
                <a16:creationId xmlns:a16="http://schemas.microsoft.com/office/drawing/2014/main" id="{432C83C0-FA23-7F40-A7E5-369B460ED66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B4C91F62-2903-624C-AEA5-DF0735467141}"/>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05E28A31-11FB-374C-9B36-84A8EDF4D6AD}"/>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923369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ext w/ Image | Diamond Fram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Diamond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Picture Placeholder 12">
            <a:extLst>
              <a:ext uri="{FF2B5EF4-FFF2-40B4-BE49-F238E27FC236}">
                <a16:creationId xmlns:a16="http://schemas.microsoft.com/office/drawing/2014/main" id="{A2D21105-D3B5-9D46-9CC2-138DEC712FB2}"/>
              </a:ext>
            </a:extLst>
          </p:cNvPr>
          <p:cNvSpPr>
            <a:spLocks noGrp="1"/>
          </p:cNvSpPr>
          <p:nvPr>
            <p:ph type="pic" sz="quarter" idx="18" hasCustomPrompt="1"/>
          </p:nvPr>
        </p:nvSpPr>
        <p:spPr>
          <a:xfrm>
            <a:off x="171450" y="685799"/>
            <a:ext cx="4229100" cy="4286251"/>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itle 5">
            <a:extLst>
              <a:ext uri="{FF2B5EF4-FFF2-40B4-BE49-F238E27FC236}">
                <a16:creationId xmlns:a16="http://schemas.microsoft.com/office/drawing/2014/main" id="{2234EFC9-F813-F24E-98EF-22C415821997}"/>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F7214FD2-D998-FC48-9C28-5836EBF5185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Text Placeholder 65">
            <a:extLst>
              <a:ext uri="{FF2B5EF4-FFF2-40B4-BE49-F238E27FC236}">
                <a16:creationId xmlns:a16="http://schemas.microsoft.com/office/drawing/2014/main" id="{68992742-9E42-CB41-9E17-426B8E461893}"/>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D93B5C0E-A51C-A148-BE96-1B1F651D90C0}"/>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E4F35F62-EDAB-D74C-BA9C-D4B6240F32EE}"/>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080660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ext w/ Image | Arch Fram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190500" y="685802"/>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917931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556492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5938B671-844C-9844-92A4-F227D1F9297A}"/>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04361006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xt Only Slide | Vertical Split-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454731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theme" Target="../theme/theme1.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D329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4" name="TextBox 3">
            <a:extLst>
              <a:ext uri="{FF2B5EF4-FFF2-40B4-BE49-F238E27FC236}">
                <a16:creationId xmlns:a16="http://schemas.microsoft.com/office/drawing/2014/main" id="{6B21471B-E266-9D42-B85E-45D0FAD1350B}"/>
              </a:ext>
            </a:extLst>
          </p:cNvPr>
          <p:cNvSpPr txBox="1"/>
          <p:nvPr/>
        </p:nvSpPr>
        <p:spPr>
          <a:xfrm>
            <a:off x="4064924" y="5234943"/>
            <a:ext cx="1130531" cy="180802"/>
          </a:xfrm>
          <a:prstGeom prst="rect">
            <a:avLst/>
          </a:prstGeom>
          <a:noFill/>
          <a:ln>
            <a:noFill/>
          </a:ln>
        </p:spPr>
        <p:txBody>
          <a:bodyPr vert="horz" wrap="square" lIns="91440" tIns="45720" rIns="91440" bIns="45720" rtlCol="0" anchor="ctr">
            <a:noAutofit/>
          </a:bodyPr>
          <a:lstStyle/>
          <a:p>
            <a:pPr algn="ctr"/>
            <a:r>
              <a:rPr lang="en-US" sz="800" b="0" i="0" dirty="0">
                <a:solidFill>
                  <a:schemeClr val="bg2"/>
                </a:solidFill>
                <a:latin typeface="Girl Scout Text Book" panose="02020003000000000000" pitchFamily="18" charset="0"/>
              </a:rPr>
              <a:t>5/27/21 Update</a:t>
            </a:r>
          </a:p>
        </p:txBody>
      </p:sp>
    </p:spTree>
    <p:extLst>
      <p:ext uri="{BB962C8B-B14F-4D97-AF65-F5344CB8AC3E}">
        <p14:creationId xmlns:p14="http://schemas.microsoft.com/office/powerpoint/2010/main" val="113993194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 id="2147483886" r:id="rId26"/>
    <p:sldLayoutId id="2147483887" r:id="rId27"/>
    <p:sldLayoutId id="2147483888" r:id="rId28"/>
    <p:sldLayoutId id="2147483889" r:id="rId29"/>
    <p:sldLayoutId id="2147483890" r:id="rId30"/>
    <p:sldLayoutId id="2147483891" r:id="rId31"/>
    <p:sldLayoutId id="2147483892" r:id="rId32"/>
    <p:sldLayoutId id="2147483893" r:id="rId33"/>
    <p:sldLayoutId id="2147483894" r:id="rId34"/>
    <p:sldLayoutId id="2147483895" r:id="rId35"/>
    <p:sldLayoutId id="2147483896" r:id="rId36"/>
    <p:sldLayoutId id="2147483897" r:id="rId37"/>
    <p:sldLayoutId id="2147483898" r:id="rId38"/>
    <p:sldLayoutId id="2147483899" r:id="rId39"/>
    <p:sldLayoutId id="2147483900" r:id="rId40"/>
    <p:sldLayoutId id="2147483901" r:id="rId41"/>
    <p:sldLayoutId id="2147483902" r:id="rId42"/>
    <p:sldLayoutId id="2147483903" r:id="rId43"/>
    <p:sldLayoutId id="2147483904" r:id="rId44"/>
    <p:sldLayoutId id="2147483905" r:id="rId45"/>
    <p:sldLayoutId id="2147483906" r:id="rId46"/>
    <p:sldLayoutId id="2147483907" r:id="rId47"/>
    <p:sldLayoutId id="2147483908" r:id="rId48"/>
    <p:sldLayoutId id="2147483909" r:id="rId49"/>
    <p:sldLayoutId id="2147483910" r:id="rId50"/>
    <p:sldLayoutId id="2147483911" r:id="rId51"/>
    <p:sldLayoutId id="2147483912" r:id="rId52"/>
    <p:sldLayoutId id="2147483913" r:id="rId53"/>
    <p:sldLayoutId id="2147483914" r:id="rId54"/>
    <p:sldLayoutId id="2147483915" r:id="rId55"/>
    <p:sldLayoutId id="2147483916" r:id="rId56"/>
    <p:sldLayoutId id="2147483917" r:id="rId57"/>
    <p:sldLayoutId id="2147483918" r:id="rId58"/>
    <p:sldLayoutId id="2147483919" r:id="rId59"/>
    <p:sldLayoutId id="2147483920" r:id="rId60"/>
    <p:sldLayoutId id="2147483921" r:id="rId61"/>
    <p:sldLayoutId id="2147483922" r:id="rId62"/>
    <p:sldLayoutId id="2147483923" r:id="rId63"/>
    <p:sldLayoutId id="2147483924" r:id="rId64"/>
    <p:sldLayoutId id="2147483925" r:id="rId65"/>
    <p:sldLayoutId id="2147483926" r:id="rId66"/>
    <p:sldLayoutId id="2147483927" r:id="rId67"/>
    <p:sldLayoutId id="2147483928" r:id="rId68"/>
    <p:sldLayoutId id="2147483929" r:id="rId69"/>
    <p:sldLayoutId id="2147483930" r:id="rId70"/>
    <p:sldLayoutId id="2147483931" r:id="rId71"/>
    <p:sldLayoutId id="2147483932" r:id="rId72"/>
    <p:sldLayoutId id="2147483933" r:id="rId73"/>
    <p:sldLayoutId id="2147483934" r:id="rId74"/>
    <p:sldLayoutId id="2147483935" r:id="rId75"/>
    <p:sldLayoutId id="2147483936" r:id="rId76"/>
    <p:sldLayoutId id="2147483937" r:id="rId77"/>
    <p:sldLayoutId id="2147483938" r:id="rId78"/>
    <p:sldLayoutId id="2147483939" r:id="rId79"/>
    <p:sldLayoutId id="2147483940" r:id="rId80"/>
    <p:sldLayoutId id="2147483941" r:id="rId81"/>
    <p:sldLayoutId id="2147483942" r:id="rId82"/>
    <p:sldLayoutId id="2147483943" r:id="rId83"/>
    <p:sldLayoutId id="2147483944" r:id="rId84"/>
    <p:sldLayoutId id="2147483945" r:id="rId85"/>
    <p:sldLayoutId id="2147483946" r:id="rId86"/>
    <p:sldLayoutId id="2147483947" r:id="rId87"/>
    <p:sldLayoutId id="2147483948" r:id="rId88"/>
    <p:sldLayoutId id="2147483949" r:id="rId89"/>
    <p:sldLayoutId id="2147483950" r:id="rId90"/>
    <p:sldLayoutId id="2147483951" r:id="rId91"/>
    <p:sldLayoutId id="2147483952" r:id="rId92"/>
    <p:sldLayoutId id="2147483953" r:id="rId93"/>
    <p:sldLayoutId id="2147483954" r:id="rId94"/>
    <p:sldLayoutId id="2147483955" r:id="rId95"/>
    <p:sldLayoutId id="2147483956" r:id="rId96"/>
    <p:sldLayoutId id="2147483957" r:id="rId97"/>
    <p:sldLayoutId id="2147483958" r:id="rId98"/>
    <p:sldLayoutId id="2147483959" r:id="rId99"/>
    <p:sldLayoutId id="2147483960" r:id="rId100"/>
    <p:sldLayoutId id="2147483961" r:id="rId101"/>
    <p:sldLayoutId id="2147483962" r:id="rId102"/>
    <p:sldLayoutId id="2147483963" r:id="rId103"/>
    <p:sldLayoutId id="2147483964" r:id="rId104"/>
    <p:sldLayoutId id="2147483965" r:id="rId105"/>
    <p:sldLayoutId id="2147483966" r:id="rId106"/>
    <p:sldLayoutId id="2147483967" r:id="rId107"/>
    <p:sldLayoutId id="2147483968" r:id="rId108"/>
    <p:sldLayoutId id="2147483969" r:id="rId109"/>
    <p:sldLayoutId id="2147483970" r:id="rId110"/>
    <p:sldLayoutId id="2147483971" r:id="rId111"/>
    <p:sldLayoutId id="2147483972" r:id="rId112"/>
    <p:sldLayoutId id="2147483973" r:id="rId113"/>
    <p:sldLayoutId id="2147483974" r:id="rId114"/>
    <p:sldLayoutId id="2147483975" r:id="rId115"/>
    <p:sldLayoutId id="2147483976" r:id="rId116"/>
    <p:sldLayoutId id="2147483977" r:id="rId117"/>
    <p:sldLayoutId id="2147483978" r:id="rId118"/>
    <p:sldLayoutId id="2147483979" r:id="rId119"/>
    <p:sldLayoutId id="2147483980" r:id="rId120"/>
    <p:sldLayoutId id="2147483981" r:id="rId121"/>
    <p:sldLayoutId id="2147483982" r:id="rId122"/>
    <p:sldLayoutId id="2147483983" r:id="rId123"/>
    <p:sldLayoutId id="2147483984" r:id="rId124"/>
    <p:sldLayoutId id="2147483985" r:id="rId125"/>
    <p:sldLayoutId id="2147483986" r:id="rId126"/>
    <p:sldLayoutId id="2147483987" r:id="rId127"/>
    <p:sldLayoutId id="2147483988" r:id="rId128"/>
    <p:sldLayoutId id="2147483989" r:id="rId129"/>
    <p:sldLayoutId id="2147483990" r:id="rId130"/>
    <p:sldLayoutId id="2147483991" r:id="rId131"/>
    <p:sldLayoutId id="2147483992" r:id="rId132"/>
    <p:sldLayoutId id="2147483993" r:id="rId133"/>
    <p:sldLayoutId id="2147483994" r:id="rId134"/>
    <p:sldLayoutId id="2147483995" r:id="rId135"/>
    <p:sldLayoutId id="2147483996" r:id="rId136"/>
    <p:sldLayoutId id="2147483997" r:id="rId137"/>
    <p:sldLayoutId id="2147483998" r:id="rId138"/>
    <p:sldLayoutId id="2147483999" r:id="rId139"/>
    <p:sldLayoutId id="2147484000" r:id="rId140"/>
    <p:sldLayoutId id="2147484001" r:id="rId141"/>
    <p:sldLayoutId id="2147484002" r:id="rId142"/>
    <p:sldLayoutId id="2147484003" r:id="rId143"/>
    <p:sldLayoutId id="2147484004" r:id="rId144"/>
    <p:sldLayoutId id="2147484005" r:id="rId145"/>
    <p:sldLayoutId id="2147484006" r:id="rId146"/>
    <p:sldLayoutId id="2147484007" r:id="rId147"/>
    <p:sldLayoutId id="2147484008" r:id="rId148"/>
    <p:sldLayoutId id="2147484009" r:id="rId149"/>
    <p:sldLayoutId id="2147484010" r:id="rId150"/>
    <p:sldLayoutId id="2147484011" r:id="rId151"/>
    <p:sldLayoutId id="2147484012" r:id="rId152"/>
    <p:sldLayoutId id="2147484013" r:id="rId153"/>
    <p:sldLayoutId id="2147484014" r:id="rId154"/>
    <p:sldLayoutId id="2147484015" r:id="rId155"/>
    <p:sldLayoutId id="2147484016" r:id="rId156"/>
    <p:sldLayoutId id="2147484017" r:id="rId157"/>
    <p:sldLayoutId id="2147484018" r:id="rId158"/>
    <p:sldLayoutId id="2147484019" r:id="rId159"/>
    <p:sldLayoutId id="2147484020" r:id="rId160"/>
    <p:sldLayoutId id="2147484021" r:id="rId161"/>
    <p:sldLayoutId id="2147484022" r:id="rId162"/>
    <p:sldLayoutId id="2147484023" r:id="rId163"/>
    <p:sldLayoutId id="2147484024" r:id="rId164"/>
    <p:sldLayoutId id="2147484025" r:id="rId165"/>
    <p:sldLayoutId id="2147484027" r:id="rId166"/>
    <p:sldLayoutId id="2147484030" r:id="rId167"/>
    <p:sldLayoutId id="2147484031" r:id="rId168"/>
    <p:sldLayoutId id="2147484032" r:id="rId169"/>
    <p:sldLayoutId id="2147484033" r:id="rId170"/>
  </p:sldLayoutIdLst>
  <p:transition>
    <p:fade/>
  </p:transition>
  <p:timing>
    <p:tnLst>
      <p:par>
        <p:cTn id="1" dur="indefinite" restart="never" nodeType="tmRoot"/>
      </p:par>
    </p:tnLst>
  </p:timing>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56.xml"/><Relationship Id="rId5" Type="http://schemas.openxmlformats.org/officeDocument/2006/relationships/image" Target="../media/image70.png"/><Relationship Id="rId4" Type="http://schemas.openxmlformats.org/officeDocument/2006/relationships/image" Target="../media/image69.png"/></Relationships>
</file>

<file path=ppt/slides/_rels/slide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165.xml"/><Relationship Id="rId6" Type="http://schemas.openxmlformats.org/officeDocument/2006/relationships/image" Target="../media/image75.png"/><Relationship Id="rId5" Type="http://schemas.openxmlformats.org/officeDocument/2006/relationships/image" Target="../media/image112.png"/><Relationship Id="rId4" Type="http://schemas.openxmlformats.org/officeDocument/2006/relationships/image" Target="../media/image1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xml"/><Relationship Id="rId1" Type="http://schemas.openxmlformats.org/officeDocument/2006/relationships/slideLayout" Target="../slideLayouts/slideLayout165.xml"/><Relationship Id="rId5" Type="http://schemas.openxmlformats.org/officeDocument/2006/relationships/image" Target="../media/image114.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65.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1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xml"/><Relationship Id="rId1" Type="http://schemas.openxmlformats.org/officeDocument/2006/relationships/slideLayout" Target="../slideLayouts/slideLayout165.xml"/><Relationship Id="rId5" Type="http://schemas.openxmlformats.org/officeDocument/2006/relationships/image" Target="../media/image125.pn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84.png"/><Relationship Id="rId7" Type="http://schemas.openxmlformats.org/officeDocument/2006/relationships/image" Target="../media/image129.png"/><Relationship Id="rId12" Type="http://schemas.openxmlformats.org/officeDocument/2006/relationships/image" Target="../media/image133.png"/><Relationship Id="rId2" Type="http://schemas.openxmlformats.org/officeDocument/2006/relationships/notesSlide" Target="../notesSlides/notesSlide14.xml"/><Relationship Id="rId1" Type="http://schemas.openxmlformats.org/officeDocument/2006/relationships/slideLayout" Target="../slideLayouts/slideLayout168.xml"/><Relationship Id="rId6" Type="http://schemas.openxmlformats.org/officeDocument/2006/relationships/image" Target="../media/image128.png"/><Relationship Id="rId11" Type="http://schemas.openxmlformats.org/officeDocument/2006/relationships/image" Target="../media/image132.png"/><Relationship Id="rId5" Type="http://schemas.openxmlformats.org/officeDocument/2006/relationships/image" Target="../media/image127.png"/><Relationship Id="rId10" Type="http://schemas.openxmlformats.org/officeDocument/2006/relationships/image" Target="../media/image112.png"/><Relationship Id="rId4" Type="http://schemas.openxmlformats.org/officeDocument/2006/relationships/image" Target="../media/image126.png"/><Relationship Id="rId9" Type="http://schemas.openxmlformats.org/officeDocument/2006/relationships/image" Target="../media/image131.png"/></Relationships>
</file>

<file path=ppt/slides/_rels/slide15.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2.png"/><Relationship Id="rId3" Type="http://schemas.openxmlformats.org/officeDocument/2006/relationships/image" Target="../media/image134.png"/><Relationship Id="rId7" Type="http://schemas.openxmlformats.org/officeDocument/2006/relationships/image" Target="../media/image137.png"/><Relationship Id="rId12" Type="http://schemas.openxmlformats.org/officeDocument/2006/relationships/image" Target="../media/image131.png"/><Relationship Id="rId2" Type="http://schemas.openxmlformats.org/officeDocument/2006/relationships/notesSlide" Target="../notesSlides/notesSlide15.xml"/><Relationship Id="rId1" Type="http://schemas.openxmlformats.org/officeDocument/2006/relationships/slideLayout" Target="../slideLayouts/slideLayout168.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84.png"/><Relationship Id="rId9" Type="http://schemas.openxmlformats.org/officeDocument/2006/relationships/image" Target="../media/image139.png"/></Relationships>
</file>

<file path=ppt/slides/_rels/slide1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xml"/><Relationship Id="rId1" Type="http://schemas.openxmlformats.org/officeDocument/2006/relationships/slideLayout" Target="../slideLayouts/slideLayout164.xml"/><Relationship Id="rId4" Type="http://schemas.openxmlformats.org/officeDocument/2006/relationships/image" Target="../media/image144.png"/></Relationships>
</file>

<file path=ppt/slides/_rels/slide1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8.xml"/><Relationship Id="rId1" Type="http://schemas.openxmlformats.org/officeDocument/2006/relationships/slideLayout" Target="../slideLayouts/slideLayout164.xml"/><Relationship Id="rId4" Type="http://schemas.openxmlformats.org/officeDocument/2006/relationships/image" Target="../media/image147.png"/></Relationships>
</file>

<file path=ppt/slides/_rels/slide1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9.xml"/><Relationship Id="rId1" Type="http://schemas.openxmlformats.org/officeDocument/2006/relationships/slideLayout" Target="../slideLayouts/slideLayout169.xml"/><Relationship Id="rId4" Type="http://schemas.openxmlformats.org/officeDocument/2006/relationships/image" Target="../media/image149.png"/></Relationships>
</file>

<file path=ppt/slides/_rels/slide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65.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0.xml"/><Relationship Id="rId1" Type="http://schemas.openxmlformats.org/officeDocument/2006/relationships/slideLayout" Target="../slideLayouts/slideLayout169.xml"/><Relationship Id="rId4" Type="http://schemas.openxmlformats.org/officeDocument/2006/relationships/image" Target="../media/image151.png"/></Relationships>
</file>

<file path=ppt/slides/_rels/slide2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1.xml"/><Relationship Id="rId1" Type="http://schemas.openxmlformats.org/officeDocument/2006/relationships/slideLayout" Target="../slideLayouts/slideLayout169.xml"/><Relationship Id="rId5" Type="http://schemas.openxmlformats.org/officeDocument/2006/relationships/image" Target="../media/image154.png"/><Relationship Id="rId4" Type="http://schemas.openxmlformats.org/officeDocument/2006/relationships/image" Target="../media/image153.png"/></Relationships>
</file>

<file path=ppt/slides/_rels/slide22.xml.rels><?xml version="1.0" encoding="UTF-8" standalone="yes"?>
<Relationships xmlns="http://schemas.openxmlformats.org/package/2006/relationships"><Relationship Id="rId3" Type="http://schemas.openxmlformats.org/officeDocument/2006/relationships/image" Target="../media/image155.tiff"/><Relationship Id="rId7" Type="http://schemas.openxmlformats.org/officeDocument/2006/relationships/image" Target="../media/image159.png"/><Relationship Id="rId2" Type="http://schemas.openxmlformats.org/officeDocument/2006/relationships/notesSlide" Target="../notesSlides/notesSlide22.xml"/><Relationship Id="rId1" Type="http://schemas.openxmlformats.org/officeDocument/2006/relationships/slideLayout" Target="../slideLayouts/slideLayout169.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2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3.xml"/><Relationship Id="rId1" Type="http://schemas.openxmlformats.org/officeDocument/2006/relationships/slideLayout" Target="../slideLayouts/slideLayout169.xml"/><Relationship Id="rId4" Type="http://schemas.openxmlformats.org/officeDocument/2006/relationships/image" Target="../media/image161.png"/></Relationships>
</file>

<file path=ppt/slides/_rels/slide24.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24.xml"/><Relationship Id="rId1" Type="http://schemas.openxmlformats.org/officeDocument/2006/relationships/slideLayout" Target="../slideLayouts/slideLayout169.xml"/><Relationship Id="rId4" Type="http://schemas.openxmlformats.org/officeDocument/2006/relationships/image" Target="../media/image163.emf"/></Relationships>
</file>

<file path=ppt/slides/_rels/slide2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5.xml"/><Relationship Id="rId1" Type="http://schemas.openxmlformats.org/officeDocument/2006/relationships/slideLayout" Target="../slideLayouts/slideLayout169.xml"/></Relationships>
</file>

<file path=ppt/slides/_rels/slide2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6.xml"/><Relationship Id="rId1" Type="http://schemas.openxmlformats.org/officeDocument/2006/relationships/slideLayout" Target="../slideLayouts/slideLayout81.xml"/><Relationship Id="rId4" Type="http://schemas.openxmlformats.org/officeDocument/2006/relationships/image" Target="../media/image166.png"/></Relationships>
</file>

<file path=ppt/slides/_rels/slide2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7.xml"/><Relationship Id="rId1" Type="http://schemas.openxmlformats.org/officeDocument/2006/relationships/slideLayout" Target="../slideLayouts/slideLayout141.xml"/></Relationships>
</file>

<file path=ppt/slides/_rels/slide2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8.xml"/><Relationship Id="rId1" Type="http://schemas.openxmlformats.org/officeDocument/2006/relationships/slideLayout" Target="../slideLayouts/slideLayout164.xml"/></Relationships>
</file>

<file path=ppt/slides/_rels/slide2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9.xml"/><Relationship Id="rId1" Type="http://schemas.openxmlformats.org/officeDocument/2006/relationships/slideLayout" Target="../slideLayouts/slideLayout117.xml"/><Relationship Id="rId4" Type="http://schemas.openxmlformats.org/officeDocument/2006/relationships/image" Target="../media/image170.png"/></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3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72.png"/></Relationships>
</file>

<file path=ppt/slides/_rels/slide3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1.xml"/><Relationship Id="rId1" Type="http://schemas.openxmlformats.org/officeDocument/2006/relationships/slideLayout" Target="../slideLayouts/slideLayout169.xml"/></Relationships>
</file>

<file path=ppt/slides/_rels/slide3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2.xml"/><Relationship Id="rId1" Type="http://schemas.openxmlformats.org/officeDocument/2006/relationships/slideLayout" Target="../slideLayouts/slideLayout165.xml"/><Relationship Id="rId4" Type="http://schemas.openxmlformats.org/officeDocument/2006/relationships/image" Target="../media/image175.png"/></Relationships>
</file>

<file path=ppt/slides/_rels/slide3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3.xml"/><Relationship Id="rId1" Type="http://schemas.openxmlformats.org/officeDocument/2006/relationships/slideLayout" Target="../slideLayouts/slideLayout165.xml"/><Relationship Id="rId4" Type="http://schemas.openxmlformats.org/officeDocument/2006/relationships/image" Target="../media/image177.png"/></Relationships>
</file>

<file path=ppt/slides/_rels/slide3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4.xml"/><Relationship Id="rId1" Type="http://schemas.openxmlformats.org/officeDocument/2006/relationships/slideLayout" Target="../slideLayouts/slideLayout170.xml"/><Relationship Id="rId4" Type="http://schemas.openxmlformats.org/officeDocument/2006/relationships/image" Target="../media/image179.png"/></Relationships>
</file>

<file path=ppt/slides/_rels/slide3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181.png"/></Relationships>
</file>

<file path=ppt/slides/_rels/slide3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183.emf"/></Relationships>
</file>

<file path=ppt/slides/_rels/slide3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7.xml"/><Relationship Id="rId1" Type="http://schemas.openxmlformats.org/officeDocument/2006/relationships/slideLayout" Target="../slideLayouts/slideLayout164.xml"/><Relationship Id="rId6" Type="http://schemas.openxmlformats.org/officeDocument/2006/relationships/hyperlink" Target="https://www.gswny.org/en/volunteers/volunteer-resources/safety.html" TargetMode="External"/><Relationship Id="rId5" Type="http://schemas.openxmlformats.org/officeDocument/2006/relationships/hyperlink" Target="https://www.gswny.org/content/dam/girlscouts-gswny/documents/Girl_Scout_Internet_Safety_Pledge.pdf" TargetMode="External"/><Relationship Id="rId4" Type="http://schemas.openxmlformats.org/officeDocument/2006/relationships/image" Target="../media/image185.jpg"/></Relationships>
</file>

<file path=ppt/slides/_rels/slide38.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38.xml"/><Relationship Id="rId1" Type="http://schemas.openxmlformats.org/officeDocument/2006/relationships/slideLayout" Target="../slideLayouts/slideLayout164.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165.xml"/><Relationship Id="rId6" Type="http://schemas.openxmlformats.org/officeDocument/2006/relationships/image" Target="../media/image140.png"/><Relationship Id="rId5" Type="http://schemas.openxmlformats.org/officeDocument/2006/relationships/image" Target="../media/image188.png"/><Relationship Id="rId4" Type="http://schemas.openxmlformats.org/officeDocument/2006/relationships/image" Target="../media/image187.png"/></Relationships>
</file>

<file path=ppt/slides/_rels/slide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168.xml"/></Relationships>
</file>

<file path=ppt/slides/_rels/slide4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191.png"/><Relationship Id="rId4" Type="http://schemas.openxmlformats.org/officeDocument/2006/relationships/image" Target="../media/image19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81.png"/><Relationship Id="rId7" Type="http://schemas.openxmlformats.org/officeDocument/2006/relationships/image" Target="../media/image85.jpg"/><Relationship Id="rId2" Type="http://schemas.openxmlformats.org/officeDocument/2006/relationships/notesSlide" Target="../notesSlides/notesSlide5.xml"/><Relationship Id="rId1" Type="http://schemas.openxmlformats.org/officeDocument/2006/relationships/slideLayout" Target="../slideLayouts/slideLayout16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jpg"/></Relationships>
</file>

<file path=ppt/slides/_rels/slide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4.png"/><Relationship Id="rId7"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168.xml"/><Relationship Id="rId6" Type="http://schemas.openxmlformats.org/officeDocument/2006/relationships/image" Target="../media/image90.png"/><Relationship Id="rId5" Type="http://schemas.openxmlformats.org/officeDocument/2006/relationships/image" Target="../media/image89.jpg"/><Relationship Id="rId4" Type="http://schemas.openxmlformats.org/officeDocument/2006/relationships/image" Target="../media/image88.jpg"/></Relationships>
</file>

<file path=ppt/slides/_rels/slide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93.jpg"/><Relationship Id="rId7" Type="http://schemas.openxmlformats.org/officeDocument/2006/relationships/image" Target="../media/image97.jpg"/><Relationship Id="rId2" Type="http://schemas.openxmlformats.org/officeDocument/2006/relationships/notesSlide" Target="../notesSlides/notesSlide7.xml"/><Relationship Id="rId1" Type="http://schemas.openxmlformats.org/officeDocument/2006/relationships/slideLayout" Target="../slideLayouts/slideLayout16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g"/></Relationships>
</file>

<file path=ppt/slides/_rels/slide8.xml.rels><?xml version="1.0" encoding="UTF-8" standalone="yes"?>
<Relationships xmlns="http://schemas.openxmlformats.org/package/2006/relationships"><Relationship Id="rId8" Type="http://schemas.openxmlformats.org/officeDocument/2006/relationships/image" Target="../media/image103.emf"/><Relationship Id="rId13"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emf"/><Relationship Id="rId2" Type="http://schemas.openxmlformats.org/officeDocument/2006/relationships/notesSlide" Target="../notesSlides/notesSlide8.xml"/><Relationship Id="rId1" Type="http://schemas.openxmlformats.org/officeDocument/2006/relationships/slideLayout" Target="../slideLayouts/slideLayout167.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emf"/><Relationship Id="rId10" Type="http://schemas.openxmlformats.org/officeDocument/2006/relationships/image" Target="../media/image105.png"/><Relationship Id="rId4" Type="http://schemas.openxmlformats.org/officeDocument/2006/relationships/image" Target="../media/image99.emf"/><Relationship Id="rId9" Type="http://schemas.openxmlformats.org/officeDocument/2006/relationships/image" Target="../media/image104.emf"/><Relationship Id="rId14" Type="http://schemas.openxmlformats.org/officeDocument/2006/relationships/image" Target="../media/image109.png"/></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879546" y="1798167"/>
            <a:ext cx="3934325" cy="1413191"/>
          </a:xfrm>
          <a:prstGeom prst="rect">
            <a:avLst/>
          </a:prstGeom>
        </p:spPr>
      </p:pic>
      <p:sp>
        <p:nvSpPr>
          <p:cNvPr id="2" name="Footer Placeholder 1"/>
          <p:cNvSpPr>
            <a:spLocks noGrp="1"/>
          </p:cNvSpPr>
          <p:nvPr>
            <p:ph type="ftr" sz="quarter" idx="4294967295"/>
          </p:nvPr>
        </p:nvSpPr>
        <p:spPr>
          <a:xfrm>
            <a:off x="0" y="4997450"/>
            <a:ext cx="5673725" cy="155575"/>
          </a:xfrm>
        </p:spPr>
        <p:txBody>
          <a:bodyPr/>
          <a:lstStyle/>
          <a:p>
            <a:r>
              <a:rPr lang="en-US" smtClean="0"/>
              <a:t>©2021 Girl Scouts of the USA. All Rights Reserved.  Not for public distribution.</a:t>
            </a: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831" y="193666"/>
            <a:ext cx="4066040" cy="1652019"/>
          </a:xfrm>
          <a:prstGeom prst="rect">
            <a:avLst/>
          </a:prstGeom>
        </p:spPr>
      </p:pic>
      <p:sp>
        <p:nvSpPr>
          <p:cNvPr id="10" name="Title 4">
            <a:extLst>
              <a:ext uri="{FF2B5EF4-FFF2-40B4-BE49-F238E27FC236}">
                <a16:creationId xmlns:a16="http://schemas.microsoft.com/office/drawing/2014/main" id="{29B1C999-80CA-D34E-8DCF-16774A8CCA60}"/>
              </a:ext>
            </a:extLst>
          </p:cNvPr>
          <p:cNvSpPr>
            <a:spLocks noGrp="1"/>
          </p:cNvSpPr>
          <p:nvPr>
            <p:ph type="title"/>
          </p:nvPr>
        </p:nvSpPr>
        <p:spPr>
          <a:xfrm>
            <a:off x="4727817" y="3295318"/>
            <a:ext cx="4237781" cy="1043054"/>
          </a:xfrm>
        </p:spPr>
        <p:txBody>
          <a:bodyPr/>
          <a:lstStyle/>
          <a:p>
            <a:pPr algn="ctr"/>
            <a:r>
              <a:rPr lang="en-US" sz="2000" b="1" dirty="0" smtClean="0"/>
              <a:t>2025 </a:t>
            </a:r>
            <a:r>
              <a:rPr lang="en-US" sz="2000" b="1" dirty="0"/>
              <a:t>FALL PRODUCT PROGRAM </a:t>
            </a:r>
            <a:r>
              <a:rPr lang="en-US" sz="2000" b="1" dirty="0" smtClean="0"/>
              <a:t>TROOP MANAGER</a:t>
            </a:r>
            <a:br>
              <a:rPr lang="en-US" sz="2000" b="1" dirty="0" smtClean="0"/>
            </a:br>
            <a:r>
              <a:rPr lang="en-US" sz="2000" b="1" dirty="0" smtClean="0"/>
              <a:t>TRAINING</a:t>
            </a:r>
            <a:endParaRPr lang="en-US" sz="2000" b="1" dirty="0"/>
          </a:p>
        </p:txBody>
      </p:sp>
      <p:pic>
        <p:nvPicPr>
          <p:cNvPr id="3" name="Picture 2"/>
          <p:cNvPicPr>
            <a:picLocks noChangeAspect="1"/>
          </p:cNvPicPr>
          <p:nvPr/>
        </p:nvPicPr>
        <p:blipFill>
          <a:blip r:embed="rId5"/>
          <a:stretch>
            <a:fillRect/>
          </a:stretch>
        </p:blipFill>
        <p:spPr>
          <a:xfrm>
            <a:off x="4656735" y="1845685"/>
            <a:ext cx="2033980" cy="1271908"/>
          </a:xfrm>
          <a:prstGeom prst="rect">
            <a:avLst/>
          </a:prstGeom>
        </p:spPr>
      </p:pic>
    </p:spTree>
    <p:extLst>
      <p:ext uri="{BB962C8B-B14F-4D97-AF65-F5344CB8AC3E}">
        <p14:creationId xmlns:p14="http://schemas.microsoft.com/office/powerpoint/2010/main" val="56677669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CA9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1CA7A-8571-CFED-13D3-1231321F386E}"/>
              </a:ext>
            </a:extLst>
          </p:cNvPr>
          <p:cNvSpPr/>
          <p:nvPr/>
        </p:nvSpPr>
        <p:spPr>
          <a:xfrm>
            <a:off x="209550" y="4711220"/>
            <a:ext cx="8122277" cy="226718"/>
          </a:xfrm>
          <a:prstGeom prst="rect">
            <a:avLst/>
          </a:prstGeom>
          <a:solidFill>
            <a:srgbClr val="0068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92301C-6119-799D-EF1A-4802A8FD7099}"/>
              </a:ext>
            </a:extLst>
          </p:cNvPr>
          <p:cNvSpPr/>
          <p:nvPr/>
        </p:nvSpPr>
        <p:spPr>
          <a:xfrm>
            <a:off x="351969" y="471488"/>
            <a:ext cx="8360229" cy="4132930"/>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D65F08-5567-9384-1C81-FBB7BE2FA9F6}"/>
              </a:ext>
            </a:extLst>
          </p:cNvPr>
          <p:cNvSpPr/>
          <p:nvPr/>
        </p:nvSpPr>
        <p:spPr>
          <a:xfrm>
            <a:off x="8282532" y="4461481"/>
            <a:ext cx="652280" cy="652281"/>
          </a:xfrm>
          <a:prstGeom prst="ellipse">
            <a:avLst/>
          </a:prstGeom>
          <a:solidFill>
            <a:srgbClr val="0068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BA44F0-1131-4E88-C4E8-E2922AF43E09}"/>
              </a:ext>
            </a:extLst>
          </p:cNvPr>
          <p:cNvSpPr/>
          <p:nvPr/>
        </p:nvSpPr>
        <p:spPr>
          <a:xfrm>
            <a:off x="129526" y="136291"/>
            <a:ext cx="3276827" cy="525066"/>
          </a:xfrm>
          <a:prstGeom prst="rect">
            <a:avLst/>
          </a:prstGeom>
          <a:solidFill>
            <a:srgbClr val="00687F"/>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426CC39E-F077-5A82-BAE3-FEA4D2F78770}"/>
              </a:ext>
            </a:extLst>
          </p:cNvPr>
          <p:cNvSpPr txBox="1">
            <a:spLocks/>
          </p:cNvSpPr>
          <p:nvPr/>
        </p:nvSpPr>
        <p:spPr>
          <a:xfrm>
            <a:off x="157214" y="221368"/>
            <a:ext cx="3187489" cy="535352"/>
          </a:xfrm>
          <a:prstGeom prst="rect">
            <a:avLst/>
          </a:prstGeom>
        </p:spPr>
        <p:txBody>
          <a:bodyPr vert="horz" lIns="91440" tIns="45720" rIns="91440" bIns="45720" rtlCol="0" anchor="t">
            <a:norm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2000" dirty="0" smtClean="0">
                <a:solidFill>
                  <a:schemeClr val="bg1"/>
                </a:solidFill>
                <a:latin typeface="Girl Scout Display Light" panose="02020003000000000000" pitchFamily="18" charset="0"/>
              </a:rPr>
              <a:t>Participation</a:t>
            </a:r>
            <a:endParaRPr lang="en-US" sz="2000" dirty="0">
              <a:solidFill>
                <a:schemeClr val="bg1"/>
              </a:solidFill>
              <a:latin typeface="Girl Scout Display Light" panose="02020003000000000000" pitchFamily="18" charset="0"/>
            </a:endParaRPr>
          </a:p>
        </p:txBody>
      </p:sp>
      <p:cxnSp>
        <p:nvCxnSpPr>
          <p:cNvPr id="13" name="Straight Connector 12">
            <a:extLst>
              <a:ext uri="{FF2B5EF4-FFF2-40B4-BE49-F238E27FC236}">
                <a16:creationId xmlns:a16="http://schemas.microsoft.com/office/drawing/2014/main" id="{BC8EF34D-1672-C8B2-B853-981F440191EF}"/>
              </a:ext>
            </a:extLst>
          </p:cNvPr>
          <p:cNvCxnSpPr/>
          <p:nvPr/>
        </p:nvCxnSpPr>
        <p:spPr>
          <a:xfrm>
            <a:off x="4606024" y="785123"/>
            <a:ext cx="11988" cy="3619274"/>
          </a:xfrm>
          <a:prstGeom prst="line">
            <a:avLst/>
          </a:prstGeom>
          <a:ln>
            <a:solidFill>
              <a:srgbClr val="00687F"/>
            </a:solidFill>
          </a:ln>
        </p:spPr>
        <p:style>
          <a:lnRef idx="2">
            <a:schemeClr val="accent1"/>
          </a:lnRef>
          <a:fillRef idx="0">
            <a:schemeClr val="accent1"/>
          </a:fillRef>
          <a:effectRef idx="1">
            <a:schemeClr val="accent1"/>
          </a:effectRef>
          <a:fontRef idx="minor">
            <a:schemeClr val="tx1"/>
          </a:fontRef>
        </p:style>
      </p:cxnSp>
      <p:sp>
        <p:nvSpPr>
          <p:cNvPr id="18" name="Title 1">
            <a:extLst>
              <a:ext uri="{FF2B5EF4-FFF2-40B4-BE49-F238E27FC236}">
                <a16:creationId xmlns:a16="http://schemas.microsoft.com/office/drawing/2014/main" id="{426CC39E-F077-5A82-BAE3-FEA4D2F78770}"/>
              </a:ext>
            </a:extLst>
          </p:cNvPr>
          <p:cNvSpPr txBox="1">
            <a:spLocks/>
          </p:cNvSpPr>
          <p:nvPr/>
        </p:nvSpPr>
        <p:spPr>
          <a:xfrm>
            <a:off x="1969905" y="919696"/>
            <a:ext cx="2562337" cy="1561293"/>
          </a:xfrm>
          <a:prstGeom prst="rect">
            <a:avLst/>
          </a:prstGeom>
        </p:spPr>
        <p:txBody>
          <a:bodyPr vert="horz" lIns="91440" tIns="45720" rIns="91440" bIns="45720" rtlCol="0" anchor="t">
            <a:normAutofit fontScale="47500" lnSpcReduction="20000"/>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3400" b="1" dirty="0" smtClean="0">
                <a:latin typeface="Girl Scout Display Light" panose="02020003000000000000" pitchFamily="18" charset="0"/>
              </a:rPr>
              <a:t>Online Personalized Site</a:t>
            </a:r>
          </a:p>
          <a:p>
            <a:endParaRPr lang="en-US" sz="2000" dirty="0">
              <a:latin typeface="Girl Scout Display Light" panose="02020003000000000000" pitchFamily="18" charset="0"/>
            </a:endParaRPr>
          </a:p>
          <a:p>
            <a:pPr marL="342900" indent="-342900">
              <a:buFont typeface="Wingdings" panose="05000000000000000000" pitchFamily="2" charset="2"/>
              <a:buChar char="ü"/>
            </a:pPr>
            <a:r>
              <a:rPr lang="en-US" sz="2000" dirty="0" smtClean="0">
                <a:latin typeface="Girl Scout Display Light" panose="02020003000000000000" pitchFamily="18" charset="0"/>
              </a:rPr>
              <a:t>Create an Avatar &amp; track </a:t>
            </a:r>
            <a:r>
              <a:rPr lang="en-US" sz="2000" dirty="0">
                <a:latin typeface="Girl Scout Display Light" panose="02020003000000000000" pitchFamily="18" charset="0"/>
              </a:rPr>
              <a:t>g</a:t>
            </a:r>
            <a:r>
              <a:rPr lang="en-US" sz="2000" dirty="0" smtClean="0">
                <a:latin typeface="Girl Scout Display Light" panose="02020003000000000000" pitchFamily="18" charset="0"/>
              </a:rPr>
              <a:t>oals</a:t>
            </a:r>
          </a:p>
          <a:p>
            <a:endParaRPr lang="en-US" sz="2000" dirty="0" smtClean="0">
              <a:latin typeface="Girl Scout Display Light" panose="02020003000000000000" pitchFamily="18" charset="0"/>
            </a:endParaRPr>
          </a:p>
          <a:p>
            <a:pPr marL="342900" indent="-342900">
              <a:buFont typeface="Wingdings" panose="05000000000000000000" pitchFamily="2" charset="2"/>
              <a:buChar char="ü"/>
            </a:pPr>
            <a:r>
              <a:rPr lang="en-US" sz="2000" dirty="0" smtClean="0">
                <a:latin typeface="Girl Scout Display Light" panose="02020003000000000000" pitchFamily="18" charset="0"/>
              </a:rPr>
              <a:t>Send emails</a:t>
            </a:r>
          </a:p>
          <a:p>
            <a:endParaRPr lang="en-US" sz="2000" dirty="0" smtClean="0">
              <a:latin typeface="Girl Scout Display Light" panose="02020003000000000000" pitchFamily="18" charset="0"/>
            </a:endParaRPr>
          </a:p>
          <a:p>
            <a:pPr marL="342900" indent="-342900">
              <a:buFont typeface="Wingdings" panose="05000000000000000000" pitchFamily="2" charset="2"/>
              <a:buChar char="ü"/>
            </a:pPr>
            <a:r>
              <a:rPr lang="en-US" sz="2000" dirty="0" smtClean="0">
                <a:latin typeface="Girl Scout Display Light" panose="02020003000000000000" pitchFamily="18" charset="0"/>
              </a:rPr>
              <a:t>Share your link</a:t>
            </a:r>
          </a:p>
          <a:p>
            <a:endParaRPr lang="en-US" sz="2000" dirty="0" smtClean="0">
              <a:latin typeface="Girl Scout Display Light" panose="02020003000000000000" pitchFamily="18" charset="0"/>
            </a:endParaRPr>
          </a:p>
          <a:p>
            <a:pPr marL="342900" indent="-342900">
              <a:spcAft>
                <a:spcPts val="600"/>
              </a:spcAft>
              <a:buFont typeface="Wingdings" panose="05000000000000000000" pitchFamily="2" charset="2"/>
              <a:buChar char="ü"/>
            </a:pPr>
            <a:r>
              <a:rPr lang="en-US" sz="2000" dirty="0" smtClean="0">
                <a:latin typeface="Girl Scout Display Light" panose="02020003000000000000" pitchFamily="18" charset="0"/>
              </a:rPr>
              <a:t>Print business cards &amp; door hangers</a:t>
            </a:r>
            <a:endParaRPr lang="en-US" sz="2000" dirty="0">
              <a:latin typeface="Girl Scout Display Light" panose="02020003000000000000" pitchFamily="18" charset="0"/>
            </a:endParaRPr>
          </a:p>
          <a:p>
            <a:pPr marL="342900" indent="-342900">
              <a:spcAft>
                <a:spcPts val="600"/>
              </a:spcAft>
              <a:buFont typeface="Wingdings" panose="05000000000000000000" pitchFamily="2" charset="2"/>
              <a:buChar char="ü"/>
            </a:pPr>
            <a:r>
              <a:rPr lang="en-US" sz="2000" dirty="0" smtClean="0">
                <a:latin typeface="Girl Scout Display Light" panose="02020003000000000000" pitchFamily="18" charset="0"/>
              </a:rPr>
              <a:t>Take Girl Delivery (varieties on nut card only) or Direct Shipped orders</a:t>
            </a:r>
            <a:endParaRPr lang="en-US" sz="2000" dirty="0">
              <a:latin typeface="Girl Scout Display Light" panose="02020003000000000000" pitchFamily="18" charset="0"/>
            </a:endParaRPr>
          </a:p>
        </p:txBody>
      </p:sp>
      <p:grpSp>
        <p:nvGrpSpPr>
          <p:cNvPr id="21" name="Group 20">
            <a:extLst>
              <a:ext uri="{FF2B5EF4-FFF2-40B4-BE49-F238E27FC236}">
                <a16:creationId xmlns:a16="http://schemas.microsoft.com/office/drawing/2014/main" id="{073F03CB-5FF0-ABAB-D6E7-364F82DCD91B}"/>
              </a:ext>
            </a:extLst>
          </p:cNvPr>
          <p:cNvGrpSpPr/>
          <p:nvPr/>
        </p:nvGrpSpPr>
        <p:grpSpPr>
          <a:xfrm>
            <a:off x="401369" y="862359"/>
            <a:ext cx="1494754" cy="1592138"/>
            <a:chOff x="3532756" y="112953"/>
            <a:chExt cx="5138929" cy="4917597"/>
          </a:xfrm>
        </p:grpSpPr>
        <p:pic>
          <p:nvPicPr>
            <p:cNvPr id="22" name="Picture 21">
              <a:extLst>
                <a:ext uri="{FF2B5EF4-FFF2-40B4-BE49-F238E27FC236}">
                  <a16:creationId xmlns:a16="http://schemas.microsoft.com/office/drawing/2014/main" id="{63B4F7DC-F724-D1CD-D037-C927955A363B}"/>
                </a:ext>
              </a:extLst>
            </p:cNvPr>
            <p:cNvPicPr>
              <a:picLocks noChangeAspect="1"/>
            </p:cNvPicPr>
            <p:nvPr/>
          </p:nvPicPr>
          <p:blipFill rotWithShape="1">
            <a:blip r:embed="rId3"/>
            <a:srcRect b="9983"/>
            <a:stretch/>
          </p:blipFill>
          <p:spPr>
            <a:xfrm>
              <a:off x="3532756" y="112953"/>
              <a:ext cx="5138929" cy="4917597"/>
            </a:xfrm>
            <a:prstGeom prst="rect">
              <a:avLst/>
            </a:prstGeom>
          </p:spPr>
        </p:pic>
        <p:pic>
          <p:nvPicPr>
            <p:cNvPr id="23" name="Picture 22">
              <a:extLst>
                <a:ext uri="{FF2B5EF4-FFF2-40B4-BE49-F238E27FC236}">
                  <a16:creationId xmlns:a16="http://schemas.microsoft.com/office/drawing/2014/main" id="{44DD3450-01C0-77EB-D6F4-30BF4479AC94}"/>
                </a:ext>
              </a:extLst>
            </p:cNvPr>
            <p:cNvPicPr>
              <a:picLocks noChangeAspect="1"/>
            </p:cNvPicPr>
            <p:nvPr/>
          </p:nvPicPr>
          <p:blipFill>
            <a:blip r:embed="rId4"/>
            <a:stretch>
              <a:fillRect/>
            </a:stretch>
          </p:blipFill>
          <p:spPr>
            <a:xfrm>
              <a:off x="7061922" y="1181190"/>
              <a:ext cx="714474" cy="240546"/>
            </a:xfrm>
            <a:prstGeom prst="rect">
              <a:avLst/>
            </a:prstGeom>
          </p:spPr>
        </p:pic>
      </p:grpSp>
      <p:sp>
        <p:nvSpPr>
          <p:cNvPr id="24" name="Title 1">
            <a:extLst>
              <a:ext uri="{FF2B5EF4-FFF2-40B4-BE49-F238E27FC236}">
                <a16:creationId xmlns:a16="http://schemas.microsoft.com/office/drawing/2014/main" id="{426CC39E-F077-5A82-BAE3-FEA4D2F78770}"/>
              </a:ext>
            </a:extLst>
          </p:cNvPr>
          <p:cNvSpPr txBox="1">
            <a:spLocks/>
          </p:cNvSpPr>
          <p:nvPr/>
        </p:nvSpPr>
        <p:spPr>
          <a:xfrm>
            <a:off x="2006796" y="2816186"/>
            <a:ext cx="2562337" cy="1561293"/>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1600" b="1" dirty="0" smtClean="0">
                <a:latin typeface="Girl Scout Display Light" panose="02020003000000000000" pitchFamily="18" charset="0"/>
              </a:rPr>
              <a:t>Nut &amp; Candy Card</a:t>
            </a:r>
          </a:p>
          <a:p>
            <a:endParaRPr lang="en-US" sz="1200" dirty="0">
              <a:latin typeface="Girl Scout Display Light" panose="02020003000000000000" pitchFamily="18" charset="0"/>
            </a:endParaRPr>
          </a:p>
          <a:p>
            <a:pPr marL="342900" indent="-342900">
              <a:buFont typeface="Wingdings" panose="05000000000000000000" pitchFamily="2" charset="2"/>
              <a:buChar char="ü"/>
            </a:pPr>
            <a:r>
              <a:rPr lang="en-US" sz="1200" dirty="0" smtClean="0">
                <a:latin typeface="Girl Scout Display Light" panose="02020003000000000000" pitchFamily="18" charset="0"/>
              </a:rPr>
              <a:t>Collect payment upfront</a:t>
            </a:r>
          </a:p>
          <a:p>
            <a:endParaRPr lang="en-US" sz="1200" dirty="0" smtClean="0">
              <a:latin typeface="Girl Scout Display Light" panose="02020003000000000000" pitchFamily="18" charset="0"/>
            </a:endParaRPr>
          </a:p>
          <a:p>
            <a:pPr marL="342900" indent="-342900">
              <a:buFont typeface="Wingdings" panose="05000000000000000000" pitchFamily="2" charset="2"/>
              <a:buChar char="ü"/>
            </a:pPr>
            <a:r>
              <a:rPr lang="en-US" sz="1200" dirty="0" smtClean="0">
                <a:latin typeface="Girl Scout Display Light" panose="02020003000000000000" pitchFamily="18" charset="0"/>
              </a:rPr>
              <a:t>Place order via M2 site &amp; pay troop</a:t>
            </a:r>
          </a:p>
          <a:p>
            <a:endParaRPr lang="en-US" sz="1200" dirty="0" smtClean="0">
              <a:latin typeface="Girl Scout Display Light" panose="02020003000000000000" pitchFamily="18" charset="0"/>
            </a:endParaRPr>
          </a:p>
          <a:p>
            <a:pPr marL="342900" indent="-342900">
              <a:buFont typeface="Wingdings" panose="05000000000000000000" pitchFamily="2" charset="2"/>
              <a:buChar char="ü"/>
            </a:pPr>
            <a:r>
              <a:rPr lang="en-US" sz="1200" dirty="0" smtClean="0">
                <a:latin typeface="Girl Scout Display Light" panose="02020003000000000000" pitchFamily="18" charset="0"/>
              </a:rPr>
              <a:t>SUPPM’s distribute product to Troop Leader</a:t>
            </a:r>
          </a:p>
          <a:p>
            <a:pPr marL="342900" indent="-342900">
              <a:buFont typeface="Wingdings" panose="05000000000000000000" pitchFamily="2" charset="2"/>
              <a:buChar char="ü"/>
            </a:pPr>
            <a:endParaRPr lang="en-US" sz="1200" dirty="0" smtClean="0">
              <a:latin typeface="Girl Scout Display Light" panose="02020003000000000000" pitchFamily="18" charset="0"/>
            </a:endParaRPr>
          </a:p>
          <a:p>
            <a:endParaRPr lang="en-US" sz="1200" dirty="0" smtClean="0">
              <a:latin typeface="Girl Scout Display Light" panose="02020003000000000000" pitchFamily="18" charset="0"/>
            </a:endParaRPr>
          </a:p>
        </p:txBody>
      </p:sp>
      <p:pic>
        <p:nvPicPr>
          <p:cNvPr id="26" name="Picture 25"/>
          <p:cNvPicPr>
            <a:picLocks noChangeAspect="1"/>
          </p:cNvPicPr>
          <p:nvPr/>
        </p:nvPicPr>
        <p:blipFill rotWithShape="1">
          <a:blip r:embed="rId5"/>
          <a:srcRect t="1187"/>
          <a:stretch/>
        </p:blipFill>
        <p:spPr>
          <a:xfrm>
            <a:off x="596486" y="2730043"/>
            <a:ext cx="1154472" cy="1598828"/>
          </a:xfrm>
          <a:prstGeom prst="rect">
            <a:avLst/>
          </a:prstGeom>
          <a:ln>
            <a:noFill/>
          </a:ln>
          <a:effectLst>
            <a:outerShdw blurRad="292100" dist="139700" dir="2700000" algn="tl" rotWithShape="0">
              <a:srgbClr val="333333">
                <a:alpha val="65000"/>
              </a:srgbClr>
            </a:outerShdw>
          </a:effectLst>
        </p:spPr>
      </p:pic>
      <p:sp>
        <p:nvSpPr>
          <p:cNvPr id="30" name="Title 1">
            <a:extLst>
              <a:ext uri="{FF2B5EF4-FFF2-40B4-BE49-F238E27FC236}">
                <a16:creationId xmlns:a16="http://schemas.microsoft.com/office/drawing/2014/main" id="{426CC39E-F077-5A82-BAE3-FEA4D2F78770}"/>
              </a:ext>
            </a:extLst>
          </p:cNvPr>
          <p:cNvSpPr txBox="1">
            <a:spLocks/>
          </p:cNvSpPr>
          <p:nvPr/>
        </p:nvSpPr>
        <p:spPr>
          <a:xfrm>
            <a:off x="6505591" y="4709552"/>
            <a:ext cx="1787000" cy="265780"/>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050" dirty="0" smtClean="0">
                <a:solidFill>
                  <a:schemeClr val="bg1"/>
                </a:solidFill>
                <a:latin typeface="Girl Scout Display Light" panose="02020003000000000000" pitchFamily="18" charset="0"/>
              </a:rPr>
              <a:t>Decision Making</a:t>
            </a:r>
            <a:endParaRPr lang="en-US" sz="1050" dirty="0">
              <a:solidFill>
                <a:schemeClr val="bg1"/>
              </a:solidFill>
              <a:latin typeface="Girl Scout Display Light" panose="02020003000000000000" pitchFamily="18" charset="0"/>
            </a:endParaRPr>
          </a:p>
        </p:txBody>
      </p:sp>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1827" y="4526428"/>
            <a:ext cx="518025" cy="518025"/>
          </a:xfrm>
          <a:prstGeom prst="rect">
            <a:avLst/>
          </a:prstGeom>
        </p:spPr>
      </p:pic>
      <p:sp>
        <p:nvSpPr>
          <p:cNvPr id="28" name="Rectangle 27">
            <a:extLst>
              <a:ext uri="{FF2B5EF4-FFF2-40B4-BE49-F238E27FC236}">
                <a16:creationId xmlns:a16="http://schemas.microsoft.com/office/drawing/2014/main" id="{E4BA44F0-1131-4E88-C4E8-E2922AF43E09}"/>
              </a:ext>
            </a:extLst>
          </p:cNvPr>
          <p:cNvSpPr/>
          <p:nvPr/>
        </p:nvSpPr>
        <p:spPr>
          <a:xfrm>
            <a:off x="4812659" y="820841"/>
            <a:ext cx="3637583" cy="2483468"/>
          </a:xfrm>
          <a:prstGeom prst="rect">
            <a:avLst/>
          </a:prstGeom>
          <a:solidFill>
            <a:srgbClr val="EA918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426CC39E-F077-5A82-BAE3-FEA4D2F78770}"/>
              </a:ext>
            </a:extLst>
          </p:cNvPr>
          <p:cNvSpPr txBox="1">
            <a:spLocks/>
          </p:cNvSpPr>
          <p:nvPr/>
        </p:nvSpPr>
        <p:spPr>
          <a:xfrm>
            <a:off x="5099260" y="1052495"/>
            <a:ext cx="3232567" cy="3084529"/>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spcAft>
                <a:spcPts val="300"/>
              </a:spcAft>
            </a:pPr>
            <a:r>
              <a:rPr lang="en-US" sz="2800" dirty="0" smtClean="0">
                <a:latin typeface="Girl Scout Display Light" panose="02020003000000000000" pitchFamily="18" charset="0"/>
              </a:rPr>
              <a:t>All participating Girl Scouts must be registered for the 2025/2026 Girl Scout year</a:t>
            </a:r>
          </a:p>
          <a:p>
            <a:pPr>
              <a:spcAft>
                <a:spcPts val="200"/>
              </a:spcAft>
            </a:pPr>
            <a:endParaRPr lang="en-US" sz="2800" b="1" dirty="0">
              <a:latin typeface="Girl Scout Display Light" panose="02020003000000000000" pitchFamily="18" charset="0"/>
            </a:endParaRPr>
          </a:p>
        </p:txBody>
      </p:sp>
    </p:spTree>
    <p:extLst>
      <p:ext uri="{BB962C8B-B14F-4D97-AF65-F5344CB8AC3E}">
        <p14:creationId xmlns:p14="http://schemas.microsoft.com/office/powerpoint/2010/main" val="3587893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1CA7A-8571-CFED-13D3-1231321F386E}"/>
              </a:ext>
            </a:extLst>
          </p:cNvPr>
          <p:cNvSpPr/>
          <p:nvPr/>
        </p:nvSpPr>
        <p:spPr>
          <a:xfrm>
            <a:off x="222017" y="4721853"/>
            <a:ext cx="8122277" cy="208561"/>
          </a:xfrm>
          <a:prstGeom prst="rect">
            <a:avLst/>
          </a:prstGeom>
          <a:solidFill>
            <a:srgbClr val="EA9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92301C-6119-799D-EF1A-4802A8FD7099}"/>
              </a:ext>
            </a:extLst>
          </p:cNvPr>
          <p:cNvSpPr/>
          <p:nvPr/>
        </p:nvSpPr>
        <p:spPr>
          <a:xfrm>
            <a:off x="283779" y="336331"/>
            <a:ext cx="8623174" cy="4268087"/>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D65F08-5567-9384-1C81-FBB7BE2FA9F6}"/>
              </a:ext>
            </a:extLst>
          </p:cNvPr>
          <p:cNvSpPr/>
          <p:nvPr/>
        </p:nvSpPr>
        <p:spPr>
          <a:xfrm>
            <a:off x="8282532" y="4461481"/>
            <a:ext cx="652280" cy="652281"/>
          </a:xfrm>
          <a:prstGeom prst="ellipse">
            <a:avLst/>
          </a:prstGeom>
          <a:solidFill>
            <a:srgbClr val="EA9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BA44F0-1131-4E88-C4E8-E2922AF43E09}"/>
              </a:ext>
            </a:extLst>
          </p:cNvPr>
          <p:cNvSpPr/>
          <p:nvPr/>
        </p:nvSpPr>
        <p:spPr>
          <a:xfrm>
            <a:off x="5733393" y="180983"/>
            <a:ext cx="3276827" cy="525066"/>
          </a:xfrm>
          <a:prstGeom prst="rect">
            <a:avLst/>
          </a:prstGeom>
          <a:solidFill>
            <a:srgbClr val="EA918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426CC39E-F077-5A82-BAE3-FEA4D2F78770}"/>
              </a:ext>
            </a:extLst>
          </p:cNvPr>
          <p:cNvSpPr txBox="1">
            <a:spLocks/>
          </p:cNvSpPr>
          <p:nvPr/>
        </p:nvSpPr>
        <p:spPr>
          <a:xfrm>
            <a:off x="5733393" y="249771"/>
            <a:ext cx="3276827" cy="535352"/>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2000" dirty="0" smtClean="0">
                <a:latin typeface="Girl Scout Display Light" panose="02020003000000000000" pitchFamily="18" charset="0"/>
              </a:rPr>
              <a:t>Girl Scout Recognitions</a:t>
            </a:r>
            <a:endParaRPr lang="en-US" sz="2000" dirty="0">
              <a:latin typeface="Girl Scout Display Light" panose="02020003000000000000" pitchFamily="18" charset="0"/>
            </a:endParaRPr>
          </a:p>
        </p:txBody>
      </p:sp>
      <p:sp>
        <p:nvSpPr>
          <p:cNvPr id="24" name="Freeform 23">
            <a:extLst>
              <a:ext uri="{FF2B5EF4-FFF2-40B4-BE49-F238E27FC236}">
                <a16:creationId xmlns:a16="http://schemas.microsoft.com/office/drawing/2014/main" id="{76CA02D5-3CA3-5411-1144-3D77CB671FA3}"/>
              </a:ext>
            </a:extLst>
          </p:cNvPr>
          <p:cNvSpPr/>
          <p:nvPr/>
        </p:nvSpPr>
        <p:spPr>
          <a:xfrm rot="16200000">
            <a:off x="4762737" y="701375"/>
            <a:ext cx="3676652" cy="4129433"/>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EA918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3" name="Rectangle 2"/>
          <p:cNvSpPr/>
          <p:nvPr/>
        </p:nvSpPr>
        <p:spPr>
          <a:xfrm>
            <a:off x="5178622" y="2752551"/>
            <a:ext cx="3202500" cy="1546577"/>
          </a:xfrm>
          <a:prstGeom prst="rect">
            <a:avLst/>
          </a:prstGeom>
        </p:spPr>
        <p:txBody>
          <a:bodyPr wrap="square">
            <a:spAutoFit/>
          </a:bodyPr>
          <a:lstStyle/>
          <a:p>
            <a:r>
              <a:rPr lang="en-US" dirty="0" smtClean="0">
                <a:latin typeface="Girl Scout Display Light" panose="02020003000000000000" pitchFamily="18" charset="0"/>
              </a:rPr>
              <a:t>To </a:t>
            </a:r>
            <a:r>
              <a:rPr lang="en-US" dirty="0">
                <a:latin typeface="Girl Scout Display Light" panose="02020003000000000000" pitchFamily="18" charset="0"/>
              </a:rPr>
              <a:t>earn: </a:t>
            </a:r>
            <a:endParaRPr lang="en-US" dirty="0" smtClean="0">
              <a:latin typeface="Girl Scout Display Light" panose="02020003000000000000" pitchFamily="18" charset="0"/>
            </a:endParaRPr>
          </a:p>
          <a:p>
            <a:pPr marL="285750" indent="-285750">
              <a:buFont typeface="Wingdings" panose="05000000000000000000" pitchFamily="2" charset="2"/>
              <a:buChar char="ü"/>
            </a:pPr>
            <a:r>
              <a:rPr lang="en-US" dirty="0" smtClean="0">
                <a:latin typeface="Girl Scout Display Light" panose="02020003000000000000" pitchFamily="18" charset="0"/>
              </a:rPr>
              <a:t>Sell </a:t>
            </a:r>
            <a:r>
              <a:rPr lang="en-US" dirty="0">
                <a:latin typeface="Girl Scout Display Light" panose="02020003000000000000" pitchFamily="18" charset="0"/>
              </a:rPr>
              <a:t>$550 in combined Fall sales AND </a:t>
            </a:r>
            <a:endParaRPr lang="en-US" dirty="0" smtClean="0">
              <a:latin typeface="Girl Scout Display Light" panose="02020003000000000000" pitchFamily="18" charset="0"/>
            </a:endParaRPr>
          </a:p>
          <a:p>
            <a:pPr marL="285750" indent="-285750">
              <a:buFont typeface="Wingdings" panose="05000000000000000000" pitchFamily="2" charset="2"/>
              <a:buChar char="ü"/>
            </a:pPr>
            <a:r>
              <a:rPr lang="en-US" dirty="0" smtClean="0">
                <a:latin typeface="Girl Scout Display Light" panose="02020003000000000000" pitchFamily="18" charset="0"/>
              </a:rPr>
              <a:t>300 </a:t>
            </a:r>
            <a:r>
              <a:rPr lang="en-US" dirty="0">
                <a:latin typeface="Girl Scout Display Light" panose="02020003000000000000" pitchFamily="18" charset="0"/>
              </a:rPr>
              <a:t>packages of cookies in the 2026 </a:t>
            </a:r>
            <a:r>
              <a:rPr lang="en-US" dirty="0" smtClean="0">
                <a:latin typeface="Girl Scout Display Light" panose="02020003000000000000" pitchFamily="18" charset="0"/>
              </a:rPr>
              <a:t>Girl Scout </a:t>
            </a:r>
            <a:r>
              <a:rPr lang="en-US" dirty="0">
                <a:latin typeface="Girl Scout Display Light" panose="02020003000000000000" pitchFamily="18" charset="0"/>
              </a:rPr>
              <a:t>Cookie Program. </a:t>
            </a:r>
            <a:endParaRPr lang="en-US" dirty="0" smtClean="0">
              <a:latin typeface="Girl Scout Display Light" panose="02020003000000000000" pitchFamily="18" charset="0"/>
            </a:endParaRPr>
          </a:p>
          <a:p>
            <a:endParaRPr lang="en-US" dirty="0">
              <a:latin typeface="Girl Scout Display Light" panose="02020003000000000000" pitchFamily="18" charset="0"/>
            </a:endParaRPr>
          </a:p>
          <a:p>
            <a:r>
              <a:rPr lang="en-US" dirty="0" smtClean="0">
                <a:latin typeface="Girl Scout Display Light" panose="02020003000000000000" pitchFamily="18" charset="0"/>
              </a:rPr>
              <a:t>Both </a:t>
            </a:r>
            <a:r>
              <a:rPr lang="en-US" dirty="0">
                <a:latin typeface="Girl Scout Display Light" panose="02020003000000000000" pitchFamily="18" charset="0"/>
              </a:rPr>
              <a:t>goals must be met to qualify.</a:t>
            </a:r>
          </a:p>
        </p:txBody>
      </p:sp>
      <p:sp>
        <p:nvSpPr>
          <p:cNvPr id="4" name="Rectangle 3"/>
          <p:cNvSpPr/>
          <p:nvPr/>
        </p:nvSpPr>
        <p:spPr>
          <a:xfrm>
            <a:off x="4800704" y="1921554"/>
            <a:ext cx="3600717" cy="830997"/>
          </a:xfrm>
          <a:prstGeom prst="rect">
            <a:avLst/>
          </a:prstGeom>
        </p:spPr>
        <p:txBody>
          <a:bodyPr wrap="square">
            <a:spAutoFit/>
          </a:bodyPr>
          <a:lstStyle/>
          <a:p>
            <a:r>
              <a:rPr lang="en-US" sz="1600" dirty="0">
                <a:latin typeface="Girl Scout Text Medium" panose="02020003000000000000" pitchFamily="18" charset="0"/>
              </a:rPr>
              <a:t>Earn a 26/27 GSUSA Membership </a:t>
            </a:r>
            <a:endParaRPr lang="en-US" sz="1600" dirty="0" smtClean="0">
              <a:latin typeface="Girl Scout Text Medium" panose="02020003000000000000" pitchFamily="18" charset="0"/>
            </a:endParaRPr>
          </a:p>
          <a:p>
            <a:r>
              <a:rPr lang="en-US" sz="1600" dirty="0" smtClean="0">
                <a:latin typeface="Girl Scout Text Medium" panose="02020003000000000000" pitchFamily="18" charset="0"/>
              </a:rPr>
              <a:t>with </a:t>
            </a:r>
            <a:r>
              <a:rPr lang="en-US" sz="1600" dirty="0">
                <a:latin typeface="Girl Scout Text Medium" panose="02020003000000000000" pitchFamily="18" charset="0"/>
              </a:rPr>
              <a:t>a Fall and cookie program combined reward!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3437" y="1085700"/>
            <a:ext cx="775249" cy="7249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122" y="4555041"/>
            <a:ext cx="465159" cy="465159"/>
          </a:xfrm>
          <a:prstGeom prst="rect">
            <a:avLst/>
          </a:prstGeom>
        </p:spPr>
      </p:pic>
      <p:sp>
        <p:nvSpPr>
          <p:cNvPr id="14" name="Title 1">
            <a:extLst>
              <a:ext uri="{FF2B5EF4-FFF2-40B4-BE49-F238E27FC236}">
                <a16:creationId xmlns:a16="http://schemas.microsoft.com/office/drawing/2014/main" id="{426CC39E-F077-5A82-BAE3-FEA4D2F78770}"/>
              </a:ext>
            </a:extLst>
          </p:cNvPr>
          <p:cNvSpPr txBox="1">
            <a:spLocks/>
          </p:cNvSpPr>
          <p:nvPr/>
        </p:nvSpPr>
        <p:spPr>
          <a:xfrm>
            <a:off x="6505591" y="4709552"/>
            <a:ext cx="1787000" cy="265780"/>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050" dirty="0" smtClean="0">
                <a:solidFill>
                  <a:schemeClr val="bg1"/>
                </a:solidFill>
                <a:latin typeface="Girl Scout Display Light" panose="02020003000000000000" pitchFamily="18" charset="0"/>
              </a:rPr>
              <a:t>Goal Setting</a:t>
            </a:r>
            <a:endParaRPr lang="en-US" sz="1050" dirty="0">
              <a:solidFill>
                <a:schemeClr val="bg1"/>
              </a:solidFill>
              <a:latin typeface="Girl Scout Display Light" panose="02020003000000000000" pitchFamily="18" charset="0"/>
            </a:endParaRPr>
          </a:p>
        </p:txBody>
      </p:sp>
      <p:pic>
        <p:nvPicPr>
          <p:cNvPr id="15" name="Picture 14"/>
          <p:cNvPicPr>
            <a:picLocks noChangeAspect="1"/>
          </p:cNvPicPr>
          <p:nvPr/>
        </p:nvPicPr>
        <p:blipFill rotWithShape="1">
          <a:blip r:embed="rId5"/>
          <a:srcRect l="1596"/>
          <a:stretch/>
        </p:blipFill>
        <p:spPr>
          <a:xfrm>
            <a:off x="725734" y="430429"/>
            <a:ext cx="3277838" cy="38686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0402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92301C-6119-799D-EF1A-4802A8FD7099}"/>
              </a:ext>
            </a:extLst>
          </p:cNvPr>
          <p:cNvSpPr/>
          <p:nvPr/>
        </p:nvSpPr>
        <p:spPr>
          <a:xfrm>
            <a:off x="257503" y="244379"/>
            <a:ext cx="8649450" cy="4444315"/>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6" name="Picture 25" descr="A picture containing drawing&#10;&#10;Description automatically generated">
            <a:extLst>
              <a:ext uri="{FF2B5EF4-FFF2-40B4-BE49-F238E27FC236}">
                <a16:creationId xmlns:a16="http://schemas.microsoft.com/office/drawing/2014/main" id="{76862E44-4EDF-6D4C-B010-AA8AF22AF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529" y="623263"/>
            <a:ext cx="2117268" cy="846907"/>
          </a:xfrm>
          <a:prstGeom prst="rect">
            <a:avLst/>
          </a:prstGeom>
        </p:spPr>
      </p:pic>
      <p:pic>
        <p:nvPicPr>
          <p:cNvPr id="27" name="Picture 26" descr="A person holding a sign&#10;&#10;Description automatically generated">
            <a:extLst>
              <a:ext uri="{FF2B5EF4-FFF2-40B4-BE49-F238E27FC236}">
                <a16:creationId xmlns:a16="http://schemas.microsoft.com/office/drawing/2014/main" id="{132947CC-DEC5-CF43-9878-5493C8B76A5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6155"/>
          <a:stretch/>
        </p:blipFill>
        <p:spPr>
          <a:xfrm>
            <a:off x="5431247" y="3543797"/>
            <a:ext cx="3334477" cy="751382"/>
          </a:xfrm>
          <a:prstGeom prst="rect">
            <a:avLst/>
          </a:prstGeom>
        </p:spPr>
      </p:pic>
      <p:sp>
        <p:nvSpPr>
          <p:cNvPr id="12" name="Rectangle 11">
            <a:extLst>
              <a:ext uri="{FF2B5EF4-FFF2-40B4-BE49-F238E27FC236}">
                <a16:creationId xmlns:a16="http://schemas.microsoft.com/office/drawing/2014/main" id="{E4BA44F0-1131-4E88-C4E8-E2922AF43E09}"/>
              </a:ext>
            </a:extLst>
          </p:cNvPr>
          <p:cNvSpPr/>
          <p:nvPr/>
        </p:nvSpPr>
        <p:spPr>
          <a:xfrm>
            <a:off x="5733393" y="98837"/>
            <a:ext cx="3276827" cy="525066"/>
          </a:xfrm>
          <a:prstGeom prst="rect">
            <a:avLst/>
          </a:prstGeom>
          <a:solidFill>
            <a:srgbClr val="EA918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426CC39E-F077-5A82-BAE3-FEA4D2F78770}"/>
              </a:ext>
            </a:extLst>
          </p:cNvPr>
          <p:cNvSpPr txBox="1">
            <a:spLocks/>
          </p:cNvSpPr>
          <p:nvPr/>
        </p:nvSpPr>
        <p:spPr>
          <a:xfrm>
            <a:off x="5733393" y="140954"/>
            <a:ext cx="3276827" cy="535352"/>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2000" dirty="0" smtClean="0">
                <a:latin typeface="Girl Scout Display Light" panose="02020003000000000000" pitchFamily="18" charset="0"/>
              </a:rPr>
              <a:t>Girl Scout Patches</a:t>
            </a:r>
            <a:endParaRPr lang="en-US" sz="2000" dirty="0">
              <a:latin typeface="Girl Scout Display Light" panose="02020003000000000000" pitchFamily="18" charset="0"/>
            </a:endParaRPr>
          </a:p>
        </p:txBody>
      </p:sp>
      <p:pic>
        <p:nvPicPr>
          <p:cNvPr id="13" name="Picture 12" descr="A bee hive with a beehive on a branch&#10;&#10;Description automatically generated">
            <a:extLst>
              <a:ext uri="{FF2B5EF4-FFF2-40B4-BE49-F238E27FC236}">
                <a16:creationId xmlns:a16="http://schemas.microsoft.com/office/drawing/2014/main" id="{99016E33-4760-BF6B-25E3-43F0064295EF}"/>
              </a:ext>
            </a:extLst>
          </p:cNvPr>
          <p:cNvPicPr>
            <a:picLocks noChangeAspect="1"/>
          </p:cNvPicPr>
          <p:nvPr/>
        </p:nvPicPr>
        <p:blipFill>
          <a:blip r:embed="rId5"/>
          <a:stretch>
            <a:fillRect/>
          </a:stretch>
        </p:blipFill>
        <p:spPr>
          <a:xfrm>
            <a:off x="4165516" y="2354394"/>
            <a:ext cx="901433" cy="901433"/>
          </a:xfrm>
          <a:prstGeom prst="rect">
            <a:avLst/>
          </a:prstGeom>
        </p:spPr>
      </p:pic>
      <p:pic>
        <p:nvPicPr>
          <p:cNvPr id="14" name="Picture 13" descr="A butterfly on a hill with flowers and numbers&#10;&#10;Description automatically generated">
            <a:extLst>
              <a:ext uri="{FF2B5EF4-FFF2-40B4-BE49-F238E27FC236}">
                <a16:creationId xmlns:a16="http://schemas.microsoft.com/office/drawing/2014/main" id="{501BA638-4940-4AEE-2B09-E324D30861AC}"/>
              </a:ext>
            </a:extLst>
          </p:cNvPr>
          <p:cNvPicPr>
            <a:picLocks noChangeAspect="1"/>
          </p:cNvPicPr>
          <p:nvPr/>
        </p:nvPicPr>
        <p:blipFill>
          <a:blip r:embed="rId6"/>
          <a:stretch>
            <a:fillRect/>
          </a:stretch>
        </p:blipFill>
        <p:spPr>
          <a:xfrm>
            <a:off x="1089701" y="623263"/>
            <a:ext cx="1023601" cy="938301"/>
          </a:xfrm>
          <a:prstGeom prst="rect">
            <a:avLst/>
          </a:prstGeom>
        </p:spPr>
      </p:pic>
      <p:pic>
        <p:nvPicPr>
          <p:cNvPr id="15" name="Picture 14" descr="A cartoon bear standing on a hill with flowers and mountains in the background&#10;&#10;Description automatically generated">
            <a:extLst>
              <a:ext uri="{FF2B5EF4-FFF2-40B4-BE49-F238E27FC236}">
                <a16:creationId xmlns:a16="http://schemas.microsoft.com/office/drawing/2014/main" id="{80B6B949-9C20-5B52-305F-B52C0F6E25A1}"/>
              </a:ext>
            </a:extLst>
          </p:cNvPr>
          <p:cNvPicPr>
            <a:picLocks noChangeAspect="1"/>
          </p:cNvPicPr>
          <p:nvPr/>
        </p:nvPicPr>
        <p:blipFill>
          <a:blip r:embed="rId7"/>
          <a:stretch>
            <a:fillRect/>
          </a:stretch>
        </p:blipFill>
        <p:spPr>
          <a:xfrm>
            <a:off x="2108822" y="627627"/>
            <a:ext cx="1052035" cy="928824"/>
          </a:xfrm>
          <a:prstGeom prst="rect">
            <a:avLst/>
          </a:prstGeom>
        </p:spPr>
      </p:pic>
      <p:pic>
        <p:nvPicPr>
          <p:cNvPr id="16" name="Picture 15" descr="A cartoon bear in a blue circle&#10;&#10;Description automatically generated">
            <a:extLst>
              <a:ext uri="{FF2B5EF4-FFF2-40B4-BE49-F238E27FC236}">
                <a16:creationId xmlns:a16="http://schemas.microsoft.com/office/drawing/2014/main" id="{E664CC93-C28B-5501-BE59-A2C30A6E16C3}"/>
              </a:ext>
            </a:extLst>
          </p:cNvPr>
          <p:cNvPicPr>
            <a:picLocks noChangeAspect="1"/>
          </p:cNvPicPr>
          <p:nvPr/>
        </p:nvPicPr>
        <p:blipFill>
          <a:blip r:embed="rId8"/>
          <a:stretch>
            <a:fillRect/>
          </a:stretch>
        </p:blipFill>
        <p:spPr>
          <a:xfrm>
            <a:off x="1113655" y="1578046"/>
            <a:ext cx="2047202" cy="672923"/>
          </a:xfrm>
          <a:prstGeom prst="rect">
            <a:avLst/>
          </a:prstGeom>
        </p:spPr>
      </p:pic>
      <p:sp>
        <p:nvSpPr>
          <p:cNvPr id="17" name="Rectangle 16"/>
          <p:cNvSpPr/>
          <p:nvPr/>
        </p:nvSpPr>
        <p:spPr>
          <a:xfrm>
            <a:off x="5413374" y="1487578"/>
            <a:ext cx="3415736" cy="2000548"/>
          </a:xfrm>
          <a:prstGeom prst="rect">
            <a:avLst/>
          </a:prstGeom>
        </p:spPr>
        <p:txBody>
          <a:bodyPr wrap="square">
            <a:spAutoFit/>
          </a:bodyPr>
          <a:lstStyle/>
          <a:p>
            <a:r>
              <a:rPr lang="en-US" sz="1200" b="1" dirty="0">
                <a:latin typeface="Girl Scout Text Medium" panose="02020003000000000000" pitchFamily="18" charset="0"/>
              </a:rPr>
              <a:t>CARE TO SHARE</a:t>
            </a:r>
            <a:r>
              <a:rPr lang="en-US" sz="1000" dirty="0">
                <a:latin typeface="Girl Scout Text Medium" panose="02020003000000000000" pitchFamily="18" charset="0"/>
              </a:rPr>
              <a:t/>
            </a:r>
            <a:br>
              <a:rPr lang="en-US" sz="1000" dirty="0">
                <a:latin typeface="Girl Scout Text Medium" panose="02020003000000000000" pitchFamily="18" charset="0"/>
              </a:rPr>
            </a:br>
            <a:r>
              <a:rPr lang="en-US" sz="1000" dirty="0">
                <a:latin typeface="Girl Scout Text Medium" panose="02020003000000000000" pitchFamily="18" charset="0"/>
              </a:rPr>
              <a:t/>
            </a:r>
            <a:br>
              <a:rPr lang="en-US" sz="1000" dirty="0">
                <a:latin typeface="Girl Scout Text Medium" panose="02020003000000000000" pitchFamily="18" charset="0"/>
              </a:rPr>
            </a:br>
            <a:r>
              <a:rPr lang="en-US" sz="1000" dirty="0" smtClean="0">
                <a:latin typeface="Girl Scout Text Medium" panose="02020003000000000000" pitchFamily="18" charset="0"/>
              </a:rPr>
              <a:t>Girl Scouts ask their customers to purchase “Care to Share” packages to support </a:t>
            </a:r>
            <a:r>
              <a:rPr lang="en-US" sz="1000" dirty="0">
                <a:latin typeface="Girl Scout Text Medium" panose="02020003000000000000" pitchFamily="18" charset="0"/>
              </a:rPr>
              <a:t>Operation </a:t>
            </a:r>
            <a:r>
              <a:rPr lang="en-US" sz="1000" dirty="0" smtClean="0">
                <a:latin typeface="Girl Scout Text Medium" panose="02020003000000000000" pitchFamily="18" charset="0"/>
              </a:rPr>
              <a:t>Gratitude!</a:t>
            </a:r>
          </a:p>
          <a:p>
            <a:r>
              <a:rPr lang="en-US" sz="600" dirty="0">
                <a:latin typeface="Girl Scout Text Medium" panose="02020003000000000000" pitchFamily="18" charset="0"/>
              </a:rPr>
              <a:t/>
            </a:r>
            <a:br>
              <a:rPr lang="en-US" sz="600" dirty="0">
                <a:latin typeface="Girl Scout Text Medium" panose="02020003000000000000" pitchFamily="18" charset="0"/>
              </a:rPr>
            </a:br>
            <a:r>
              <a:rPr lang="en-US" sz="1000" dirty="0">
                <a:latin typeface="Girl Scout Text Medium" panose="02020003000000000000" pitchFamily="18" charset="0"/>
              </a:rPr>
              <a:t>Orders can be placed </a:t>
            </a:r>
            <a:r>
              <a:rPr lang="en-US" sz="1000" dirty="0" smtClean="0">
                <a:latin typeface="Girl Scout Text Medium" panose="02020003000000000000" pitchFamily="18" charset="0"/>
              </a:rPr>
              <a:t>via their </a:t>
            </a:r>
            <a:r>
              <a:rPr lang="en-US" sz="1000" dirty="0">
                <a:latin typeface="Girl Scout Text Medium" panose="02020003000000000000" pitchFamily="18" charset="0"/>
              </a:rPr>
              <a:t>order card, online girl delivered or direct ship </a:t>
            </a:r>
            <a:r>
              <a:rPr lang="en-US" sz="1000" dirty="0" smtClean="0">
                <a:latin typeface="Girl Scout Text Medium" panose="02020003000000000000" pitchFamily="18" charset="0"/>
              </a:rPr>
              <a:t>channels. Products </a:t>
            </a:r>
            <a:r>
              <a:rPr lang="en-US" sz="1000" dirty="0">
                <a:latin typeface="Girl Scout Text Medium" panose="02020003000000000000" pitchFamily="18" charset="0"/>
              </a:rPr>
              <a:t>are distributed by council and are not delivered to </a:t>
            </a:r>
            <a:r>
              <a:rPr lang="en-US" sz="1000" dirty="0" smtClean="0">
                <a:latin typeface="Girl Scout Text Medium" panose="02020003000000000000" pitchFamily="18" charset="0"/>
              </a:rPr>
              <a:t>troops/girls.</a:t>
            </a:r>
          </a:p>
          <a:p>
            <a:r>
              <a:rPr lang="en-US" sz="600" dirty="0">
                <a:latin typeface="Girl Scout Text Medium" panose="02020003000000000000" pitchFamily="18" charset="0"/>
              </a:rPr>
              <a:t/>
            </a:r>
            <a:br>
              <a:rPr lang="en-US" sz="600" dirty="0">
                <a:latin typeface="Girl Scout Text Medium" panose="02020003000000000000" pitchFamily="18" charset="0"/>
              </a:rPr>
            </a:br>
            <a:r>
              <a:rPr lang="en-US" sz="1000" dirty="0">
                <a:latin typeface="Girl Scout Text Medium" panose="02020003000000000000" pitchFamily="18" charset="0"/>
              </a:rPr>
              <a:t>Troops earn proceeds and girls </a:t>
            </a:r>
            <a:r>
              <a:rPr lang="en-US" sz="1000" dirty="0" smtClean="0">
                <a:latin typeface="Girl Scout Text Medium" panose="02020003000000000000" pitchFamily="18" charset="0"/>
              </a:rPr>
              <a:t>who sell 5+</a:t>
            </a:r>
          </a:p>
          <a:p>
            <a:r>
              <a:rPr lang="en-US" sz="1000" dirty="0" smtClean="0">
                <a:latin typeface="Girl Scout Text Medium" panose="02020003000000000000" pitchFamily="18" charset="0"/>
              </a:rPr>
              <a:t>Care to Share items earn </a:t>
            </a:r>
            <a:r>
              <a:rPr lang="en-US" sz="1000" dirty="0">
                <a:latin typeface="Girl Scout Text Medium" panose="02020003000000000000" pitchFamily="18" charset="0"/>
              </a:rPr>
              <a:t>a special patch </a:t>
            </a:r>
            <a:endParaRPr lang="en-US" sz="1000" dirty="0" smtClean="0">
              <a:latin typeface="Girl Scout Text Medium" panose="02020003000000000000" pitchFamily="18" charset="0"/>
            </a:endParaRPr>
          </a:p>
          <a:p>
            <a:r>
              <a:rPr lang="en-US" sz="1000" dirty="0" smtClean="0">
                <a:latin typeface="Girl Scout Text Medium" panose="02020003000000000000" pitchFamily="18" charset="0"/>
              </a:rPr>
              <a:t>and </a:t>
            </a:r>
            <a:r>
              <a:rPr lang="en-US" sz="1000" dirty="0">
                <a:latin typeface="Girl Scout Text Medium" panose="02020003000000000000" pitchFamily="18" charset="0"/>
              </a:rPr>
              <a:t>credit towards other rewards</a:t>
            </a:r>
          </a:p>
        </p:txBody>
      </p:sp>
      <p:sp>
        <p:nvSpPr>
          <p:cNvPr id="3" name="Line Callout 2 2"/>
          <p:cNvSpPr/>
          <p:nvPr/>
        </p:nvSpPr>
        <p:spPr>
          <a:xfrm>
            <a:off x="3571240" y="530839"/>
            <a:ext cx="1119351" cy="409012"/>
          </a:xfrm>
          <a:prstGeom prst="borderCallout2">
            <a:avLst/>
          </a:prstGeom>
          <a:solidFill>
            <a:schemeClr val="bg1"/>
          </a:solidFill>
          <a:ln>
            <a:solidFill>
              <a:srgbClr val="006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ine Callout 2 17"/>
          <p:cNvSpPr/>
          <p:nvPr/>
        </p:nvSpPr>
        <p:spPr>
          <a:xfrm>
            <a:off x="441777" y="371980"/>
            <a:ext cx="1000596" cy="367314"/>
          </a:xfrm>
          <a:prstGeom prst="borderCallout2">
            <a:avLst>
              <a:gd name="adj1" fmla="val 111479"/>
              <a:gd name="adj2" fmla="val 32195"/>
              <a:gd name="adj3" fmla="val 139910"/>
              <a:gd name="adj4" fmla="val 31126"/>
              <a:gd name="adj5" fmla="val 187690"/>
              <a:gd name="adj6" fmla="val 77238"/>
            </a:avLst>
          </a:prstGeom>
          <a:solidFill>
            <a:schemeClr val="bg1"/>
          </a:solidFill>
          <a:ln>
            <a:solidFill>
              <a:srgbClr val="006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 name="Line Callout 2 19"/>
          <p:cNvSpPr/>
          <p:nvPr/>
        </p:nvSpPr>
        <p:spPr>
          <a:xfrm>
            <a:off x="3605276" y="1637447"/>
            <a:ext cx="821700" cy="386790"/>
          </a:xfrm>
          <a:prstGeom prst="borderCallout2">
            <a:avLst>
              <a:gd name="adj1" fmla="val 43343"/>
              <a:gd name="adj2" fmla="val -6378"/>
              <a:gd name="adj3" fmla="val 59137"/>
              <a:gd name="adj4" fmla="val -15497"/>
              <a:gd name="adj5" fmla="val 41173"/>
              <a:gd name="adj6" fmla="val -62116"/>
            </a:avLst>
          </a:prstGeom>
          <a:solidFill>
            <a:schemeClr val="bg1"/>
          </a:solidFill>
          <a:ln>
            <a:solidFill>
              <a:srgbClr val="006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Rectangle 3"/>
          <p:cNvSpPr/>
          <p:nvPr/>
        </p:nvSpPr>
        <p:spPr>
          <a:xfrm>
            <a:off x="3605276" y="555130"/>
            <a:ext cx="1130207" cy="384721"/>
          </a:xfrm>
          <a:prstGeom prst="rect">
            <a:avLst/>
          </a:prstGeom>
        </p:spPr>
        <p:txBody>
          <a:bodyPr wrap="square">
            <a:spAutoFit/>
          </a:bodyPr>
          <a:lstStyle/>
          <a:p>
            <a:r>
              <a:rPr lang="en-US" sz="1000" dirty="0" smtClean="0">
                <a:latin typeface="Girl Scout Text Medium" panose="02020003000000000000" pitchFamily="18" charset="0"/>
              </a:rPr>
              <a:t>$325+ </a:t>
            </a:r>
            <a:r>
              <a:rPr lang="en-US" sz="900" dirty="0" smtClean="0">
                <a:latin typeface="Girl Scout Text Medium" panose="02020003000000000000" pitchFamily="18" charset="0"/>
              </a:rPr>
              <a:t>Combined Sales</a:t>
            </a:r>
            <a:endParaRPr lang="en-US" sz="900" dirty="0"/>
          </a:p>
        </p:txBody>
      </p:sp>
      <p:sp>
        <p:nvSpPr>
          <p:cNvPr id="21" name="Rectangle 20"/>
          <p:cNvSpPr/>
          <p:nvPr/>
        </p:nvSpPr>
        <p:spPr>
          <a:xfrm>
            <a:off x="428239" y="370911"/>
            <a:ext cx="1010300" cy="338554"/>
          </a:xfrm>
          <a:prstGeom prst="rect">
            <a:avLst/>
          </a:prstGeom>
        </p:spPr>
        <p:txBody>
          <a:bodyPr wrap="square">
            <a:spAutoFit/>
          </a:bodyPr>
          <a:lstStyle/>
          <a:p>
            <a:r>
              <a:rPr lang="en-US" sz="800" dirty="0" smtClean="0">
                <a:latin typeface="Girl Scout Text Medium" panose="02020003000000000000" pitchFamily="18" charset="0"/>
              </a:rPr>
              <a:t>$200+ Combined Sales</a:t>
            </a:r>
            <a:endParaRPr lang="en-US" sz="800" dirty="0"/>
          </a:p>
        </p:txBody>
      </p:sp>
      <p:sp>
        <p:nvSpPr>
          <p:cNvPr id="22" name="Rectangle 21"/>
          <p:cNvSpPr/>
          <p:nvPr/>
        </p:nvSpPr>
        <p:spPr>
          <a:xfrm>
            <a:off x="3647058" y="1649377"/>
            <a:ext cx="829669" cy="338554"/>
          </a:xfrm>
          <a:prstGeom prst="rect">
            <a:avLst/>
          </a:prstGeom>
        </p:spPr>
        <p:txBody>
          <a:bodyPr wrap="square">
            <a:spAutoFit/>
          </a:bodyPr>
          <a:lstStyle/>
          <a:p>
            <a:r>
              <a:rPr lang="en-US" sz="800" dirty="0" smtClean="0">
                <a:latin typeface="Girl Scout Text Medium" panose="02020003000000000000" pitchFamily="18" charset="0"/>
              </a:rPr>
              <a:t>25+ </a:t>
            </a:r>
          </a:p>
          <a:p>
            <a:r>
              <a:rPr lang="en-US" sz="800" dirty="0" smtClean="0">
                <a:latin typeface="Girl Scout Text Medium" panose="02020003000000000000" pitchFamily="18" charset="0"/>
              </a:rPr>
              <a:t>Emails Sent</a:t>
            </a:r>
            <a:endParaRPr lang="en-US" sz="800" dirty="0"/>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348954">
            <a:off x="4463826" y="359309"/>
            <a:ext cx="497291" cy="374626"/>
          </a:xfrm>
          <a:prstGeom prst="rect">
            <a:avLst/>
          </a:prstGeom>
        </p:spPr>
      </p:pic>
      <p:sp>
        <p:nvSpPr>
          <p:cNvPr id="23" name="Rectangle 22"/>
          <p:cNvSpPr/>
          <p:nvPr/>
        </p:nvSpPr>
        <p:spPr>
          <a:xfrm>
            <a:off x="3584627" y="333717"/>
            <a:ext cx="1130207" cy="246221"/>
          </a:xfrm>
          <a:prstGeom prst="rect">
            <a:avLst/>
          </a:prstGeom>
        </p:spPr>
        <p:txBody>
          <a:bodyPr wrap="square">
            <a:spAutoFit/>
          </a:bodyPr>
          <a:lstStyle/>
          <a:p>
            <a:r>
              <a:rPr lang="en-US" sz="1000" dirty="0" smtClean="0">
                <a:solidFill>
                  <a:srgbClr val="FF7818"/>
                </a:solidFill>
                <a:latin typeface="Citrus Gothic" pitchFamily="2" charset="77"/>
              </a:rPr>
              <a:t>GIRL SCOUT GOAL!</a:t>
            </a:r>
            <a:endParaRPr lang="en-US" sz="900" dirty="0">
              <a:solidFill>
                <a:srgbClr val="FF7818"/>
              </a:solidFill>
            </a:endParaRPr>
          </a:p>
        </p:txBody>
      </p:sp>
      <p:sp>
        <p:nvSpPr>
          <p:cNvPr id="29" name="Line Callout 2 28"/>
          <p:cNvSpPr/>
          <p:nvPr/>
        </p:nvSpPr>
        <p:spPr>
          <a:xfrm>
            <a:off x="4139567" y="3695500"/>
            <a:ext cx="1119351" cy="357110"/>
          </a:xfrm>
          <a:prstGeom prst="borderCallout2">
            <a:avLst>
              <a:gd name="adj1" fmla="val -99519"/>
              <a:gd name="adj2" fmla="val 41223"/>
              <a:gd name="adj3" fmla="val -13007"/>
              <a:gd name="adj4" fmla="val 50939"/>
              <a:gd name="adj5" fmla="val -1623"/>
              <a:gd name="adj6" fmla="val 51925"/>
            </a:avLst>
          </a:prstGeom>
          <a:solidFill>
            <a:schemeClr val="bg1"/>
          </a:solidFill>
          <a:ln>
            <a:solidFill>
              <a:srgbClr val="006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57151" y="3686850"/>
            <a:ext cx="1119640" cy="369332"/>
          </a:xfrm>
          <a:prstGeom prst="rect">
            <a:avLst/>
          </a:prstGeom>
        </p:spPr>
        <p:txBody>
          <a:bodyPr wrap="square">
            <a:spAutoFit/>
          </a:bodyPr>
          <a:lstStyle/>
          <a:p>
            <a:r>
              <a:rPr lang="en-US" sz="900" dirty="0" smtClean="0">
                <a:latin typeface="Girl Scout Text Medium" panose="02020003000000000000" pitchFamily="18" charset="0"/>
              </a:rPr>
              <a:t>5+ Care to Share Packages Sold</a:t>
            </a:r>
            <a:endParaRPr lang="en-US" sz="900" dirty="0"/>
          </a:p>
        </p:txBody>
      </p:sp>
      <p:pic>
        <p:nvPicPr>
          <p:cNvPr id="30" name="Picture 29" descr="A cartoon of a child sitting on a log with a bear and a backpack&#10;&#10;Description automatically generated">
            <a:extLst>
              <a:ext uri="{FF2B5EF4-FFF2-40B4-BE49-F238E27FC236}">
                <a16:creationId xmlns:a16="http://schemas.microsoft.com/office/drawing/2014/main" id="{71A1EC1A-F39C-2C1E-14DF-F8E3902A6776}"/>
              </a:ext>
            </a:extLst>
          </p:cNvPr>
          <p:cNvPicPr>
            <a:picLocks noChangeAspect="1"/>
          </p:cNvPicPr>
          <p:nvPr/>
        </p:nvPicPr>
        <p:blipFill>
          <a:blip r:embed="rId10"/>
          <a:stretch>
            <a:fillRect/>
          </a:stretch>
        </p:blipFill>
        <p:spPr>
          <a:xfrm>
            <a:off x="2352590" y="2371367"/>
            <a:ext cx="1239499" cy="1239499"/>
          </a:xfrm>
          <a:prstGeom prst="rect">
            <a:avLst/>
          </a:prstGeom>
        </p:spPr>
      </p:pic>
      <p:pic>
        <p:nvPicPr>
          <p:cNvPr id="31" name="Picture 30" descr="A cartoon of a child and a bear&#10;&#10;Description automatically generated">
            <a:extLst>
              <a:ext uri="{FF2B5EF4-FFF2-40B4-BE49-F238E27FC236}">
                <a16:creationId xmlns:a16="http://schemas.microsoft.com/office/drawing/2014/main" id="{8A712AE7-7F0F-29EB-0457-7534AA3151E2}"/>
              </a:ext>
            </a:extLst>
          </p:cNvPr>
          <p:cNvPicPr>
            <a:picLocks noChangeAspect="1"/>
          </p:cNvPicPr>
          <p:nvPr/>
        </p:nvPicPr>
        <p:blipFill>
          <a:blip r:embed="rId11"/>
          <a:stretch>
            <a:fillRect/>
          </a:stretch>
        </p:blipFill>
        <p:spPr>
          <a:xfrm>
            <a:off x="909746" y="2360091"/>
            <a:ext cx="1239499" cy="1239499"/>
          </a:xfrm>
          <a:prstGeom prst="rect">
            <a:avLst/>
          </a:prstGeom>
        </p:spPr>
      </p:pic>
      <p:sp>
        <p:nvSpPr>
          <p:cNvPr id="32" name="Rectangle 31"/>
          <p:cNvSpPr/>
          <p:nvPr/>
        </p:nvSpPr>
        <p:spPr>
          <a:xfrm>
            <a:off x="684613" y="3885311"/>
            <a:ext cx="3132129" cy="784830"/>
          </a:xfrm>
          <a:prstGeom prst="rect">
            <a:avLst/>
          </a:prstGeom>
        </p:spPr>
        <p:txBody>
          <a:bodyPr wrap="square">
            <a:spAutoFit/>
          </a:bodyPr>
          <a:lstStyle/>
          <a:p>
            <a:pPr marL="171450" indent="-171450">
              <a:buFontTx/>
              <a:buChar char="-"/>
            </a:pPr>
            <a:r>
              <a:rPr lang="en-US" sz="900" dirty="0" smtClean="0">
                <a:latin typeface="Girl Scout Text Medium" panose="02020003000000000000" pitchFamily="18" charset="0"/>
              </a:rPr>
              <a:t>Create your Avatar</a:t>
            </a:r>
          </a:p>
          <a:p>
            <a:pPr marL="171450" indent="-171450">
              <a:buFontTx/>
              <a:buChar char="-"/>
            </a:pPr>
            <a:r>
              <a:rPr lang="en-US" sz="900" dirty="0" smtClean="0">
                <a:latin typeface="Girl Scout Text Medium" panose="02020003000000000000" pitchFamily="18" charset="0"/>
              </a:rPr>
              <a:t>Send 25+ emails</a:t>
            </a:r>
          </a:p>
          <a:p>
            <a:pPr marL="171450" indent="-171450">
              <a:buFontTx/>
              <a:buChar char="-"/>
            </a:pPr>
            <a:r>
              <a:rPr lang="en-US" sz="900" dirty="0" smtClean="0">
                <a:latin typeface="Girl Scout Text Medium" panose="02020003000000000000" pitchFamily="18" charset="0"/>
              </a:rPr>
              <a:t>Use the “Share My Site” function from your M2 dashboard to ask friends &amp; family for support</a:t>
            </a:r>
          </a:p>
          <a:p>
            <a:pPr marL="171450" indent="-171450">
              <a:buFontTx/>
              <a:buChar char="-"/>
            </a:pPr>
            <a:r>
              <a:rPr lang="en-US" sz="900" dirty="0" smtClean="0">
                <a:latin typeface="Girl Scout Text Medium" panose="02020003000000000000" pitchFamily="18" charset="0"/>
              </a:rPr>
              <a:t>Sell $400+ in total combined sales</a:t>
            </a:r>
            <a:endParaRPr lang="en-US" sz="900" dirty="0"/>
          </a:p>
        </p:txBody>
      </p:sp>
      <p:sp>
        <p:nvSpPr>
          <p:cNvPr id="33" name="Rectangle 32"/>
          <p:cNvSpPr/>
          <p:nvPr/>
        </p:nvSpPr>
        <p:spPr>
          <a:xfrm>
            <a:off x="428239" y="3629419"/>
            <a:ext cx="2843541" cy="307777"/>
          </a:xfrm>
          <a:prstGeom prst="rect">
            <a:avLst/>
          </a:prstGeom>
        </p:spPr>
        <p:txBody>
          <a:bodyPr wrap="square">
            <a:spAutoFit/>
          </a:bodyPr>
          <a:lstStyle/>
          <a:p>
            <a:r>
              <a:rPr lang="en-US" sz="1400" dirty="0" smtClean="0">
                <a:latin typeface="Girl Scout Text Medium" panose="02020003000000000000" pitchFamily="18" charset="0"/>
              </a:rPr>
              <a:t>Fall Personalized Patch</a:t>
            </a:r>
            <a:endParaRPr lang="en-US" sz="1400" dirty="0"/>
          </a:p>
        </p:txBody>
      </p:sp>
      <p:sp>
        <p:nvSpPr>
          <p:cNvPr id="37" name="Rectangle 36">
            <a:extLst>
              <a:ext uri="{FF2B5EF4-FFF2-40B4-BE49-F238E27FC236}">
                <a16:creationId xmlns:a16="http://schemas.microsoft.com/office/drawing/2014/main" id="{1FC1CA7A-8571-CFED-13D3-1231321F386E}"/>
              </a:ext>
            </a:extLst>
          </p:cNvPr>
          <p:cNvSpPr/>
          <p:nvPr/>
        </p:nvSpPr>
        <p:spPr>
          <a:xfrm>
            <a:off x="221390" y="4794379"/>
            <a:ext cx="8122277" cy="208561"/>
          </a:xfrm>
          <a:prstGeom prst="rect">
            <a:avLst/>
          </a:prstGeom>
          <a:solidFill>
            <a:srgbClr val="EA9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9D65F08-5567-9384-1C81-FBB7BE2FA9F6}"/>
              </a:ext>
            </a:extLst>
          </p:cNvPr>
          <p:cNvSpPr/>
          <p:nvPr/>
        </p:nvSpPr>
        <p:spPr>
          <a:xfrm>
            <a:off x="8282691" y="4491219"/>
            <a:ext cx="652280" cy="652281"/>
          </a:xfrm>
          <a:prstGeom prst="ellipse">
            <a:avLst/>
          </a:prstGeom>
          <a:solidFill>
            <a:srgbClr val="EA9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a:extLst>
              <a:ext uri="{FF2B5EF4-FFF2-40B4-BE49-F238E27FC236}">
                <a16:creationId xmlns:a16="http://schemas.microsoft.com/office/drawing/2014/main" id="{426CC39E-F077-5A82-BAE3-FEA4D2F78770}"/>
              </a:ext>
            </a:extLst>
          </p:cNvPr>
          <p:cNvSpPr txBox="1">
            <a:spLocks/>
          </p:cNvSpPr>
          <p:nvPr/>
        </p:nvSpPr>
        <p:spPr>
          <a:xfrm>
            <a:off x="5855514" y="4800018"/>
            <a:ext cx="2432118" cy="220862"/>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050" dirty="0" smtClean="0">
                <a:solidFill>
                  <a:schemeClr val="bg1"/>
                </a:solidFill>
                <a:latin typeface="Girl Scout Display Light" panose="02020003000000000000" pitchFamily="18" charset="0"/>
              </a:rPr>
              <a:t>People Skills</a:t>
            </a:r>
            <a:endParaRPr lang="en-US" sz="1050" dirty="0">
              <a:solidFill>
                <a:schemeClr val="bg1"/>
              </a:solidFill>
              <a:latin typeface="Girl Scout Display Light" panose="02020003000000000000" pitchFamily="18" charset="0"/>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32014" y="4674370"/>
            <a:ext cx="574939" cy="384300"/>
          </a:xfrm>
          <a:prstGeom prst="rect">
            <a:avLst/>
          </a:prstGeom>
        </p:spPr>
      </p:pic>
    </p:spTree>
    <p:extLst>
      <p:ext uri="{BB962C8B-B14F-4D97-AF65-F5344CB8AC3E}">
        <p14:creationId xmlns:p14="http://schemas.microsoft.com/office/powerpoint/2010/main" val="3057322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92301C-6119-799D-EF1A-4802A8FD7099}"/>
              </a:ext>
            </a:extLst>
          </p:cNvPr>
          <p:cNvSpPr/>
          <p:nvPr/>
        </p:nvSpPr>
        <p:spPr>
          <a:xfrm>
            <a:off x="351969" y="471488"/>
            <a:ext cx="8360229" cy="4132930"/>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BA44F0-1131-4E88-C4E8-E2922AF43E09}"/>
              </a:ext>
            </a:extLst>
          </p:cNvPr>
          <p:cNvSpPr/>
          <p:nvPr/>
        </p:nvSpPr>
        <p:spPr>
          <a:xfrm>
            <a:off x="129526" y="136291"/>
            <a:ext cx="3276827" cy="525066"/>
          </a:xfrm>
          <a:prstGeom prst="rect">
            <a:avLst/>
          </a:prstGeom>
          <a:solidFill>
            <a:srgbClr val="EA918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426CC39E-F077-5A82-BAE3-FEA4D2F78770}"/>
              </a:ext>
            </a:extLst>
          </p:cNvPr>
          <p:cNvSpPr txBox="1">
            <a:spLocks/>
          </p:cNvSpPr>
          <p:nvPr/>
        </p:nvSpPr>
        <p:spPr>
          <a:xfrm>
            <a:off x="101667" y="228501"/>
            <a:ext cx="3187489" cy="535352"/>
          </a:xfrm>
          <a:prstGeom prst="rect">
            <a:avLst/>
          </a:prstGeom>
        </p:spPr>
        <p:txBody>
          <a:bodyPr vert="horz" lIns="91440" tIns="45720" rIns="91440" bIns="45720" rtlCol="0" anchor="t">
            <a:norm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2000" dirty="0" smtClean="0">
                <a:latin typeface="Girl Scout Display Light" panose="02020003000000000000" pitchFamily="18" charset="0"/>
              </a:rPr>
              <a:t>Troop Reward &amp; Proceeds</a:t>
            </a:r>
            <a:endParaRPr lang="en-US" sz="2000" dirty="0">
              <a:latin typeface="Girl Scout Display Light" panose="02020003000000000000" pitchFamily="18" charset="0"/>
            </a:endParaRPr>
          </a:p>
        </p:txBody>
      </p:sp>
      <p:sp>
        <p:nvSpPr>
          <p:cNvPr id="25" name="Title 1">
            <a:extLst>
              <a:ext uri="{FF2B5EF4-FFF2-40B4-BE49-F238E27FC236}">
                <a16:creationId xmlns:a16="http://schemas.microsoft.com/office/drawing/2014/main" id="{426CC39E-F077-5A82-BAE3-FEA4D2F78770}"/>
              </a:ext>
            </a:extLst>
          </p:cNvPr>
          <p:cNvSpPr txBox="1">
            <a:spLocks/>
          </p:cNvSpPr>
          <p:nvPr/>
        </p:nvSpPr>
        <p:spPr>
          <a:xfrm>
            <a:off x="4382257" y="775157"/>
            <a:ext cx="2047050" cy="548210"/>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2000" b="1" dirty="0" smtClean="0">
                <a:latin typeface="Girl Scout Display Light" panose="02020003000000000000" pitchFamily="18" charset="0"/>
              </a:rPr>
              <a:t>Troop Proceed Plans</a:t>
            </a:r>
            <a:endParaRPr lang="en-US" sz="2000" b="1" dirty="0">
              <a:latin typeface="Girl Scout Display Light" panose="02020003000000000000" pitchFamily="18" charset="0"/>
            </a:endParaRPr>
          </a:p>
        </p:txBody>
      </p:sp>
      <p:pic>
        <p:nvPicPr>
          <p:cNvPr id="3" name="Picture 2"/>
          <p:cNvPicPr>
            <a:picLocks noChangeAspect="1"/>
          </p:cNvPicPr>
          <p:nvPr/>
        </p:nvPicPr>
        <p:blipFill>
          <a:blip r:embed="rId3"/>
          <a:stretch>
            <a:fillRect/>
          </a:stretch>
        </p:blipFill>
        <p:spPr>
          <a:xfrm>
            <a:off x="481972" y="815901"/>
            <a:ext cx="3710789" cy="3531476"/>
          </a:xfrm>
          <a:prstGeom prst="rect">
            <a:avLst/>
          </a:prstGeom>
        </p:spPr>
      </p:pic>
      <p:sp>
        <p:nvSpPr>
          <p:cNvPr id="17" name="Rectangle 16">
            <a:extLst>
              <a:ext uri="{FF2B5EF4-FFF2-40B4-BE49-F238E27FC236}">
                <a16:creationId xmlns:a16="http://schemas.microsoft.com/office/drawing/2014/main" id="{E4BA44F0-1131-4E88-C4E8-E2922AF43E09}"/>
              </a:ext>
            </a:extLst>
          </p:cNvPr>
          <p:cNvSpPr/>
          <p:nvPr/>
        </p:nvSpPr>
        <p:spPr>
          <a:xfrm>
            <a:off x="6757544" y="763852"/>
            <a:ext cx="1965640" cy="1789003"/>
          </a:xfrm>
          <a:prstGeom prst="rect">
            <a:avLst/>
          </a:prstGeom>
          <a:solidFill>
            <a:srgbClr val="EA918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C8EF34D-1672-C8B2-B853-981F440191EF}"/>
              </a:ext>
            </a:extLst>
          </p:cNvPr>
          <p:cNvCxnSpPr/>
          <p:nvPr/>
        </p:nvCxnSpPr>
        <p:spPr>
          <a:xfrm>
            <a:off x="4326552" y="785123"/>
            <a:ext cx="11988" cy="3619274"/>
          </a:xfrm>
          <a:prstGeom prst="line">
            <a:avLst/>
          </a:prstGeom>
          <a:ln>
            <a:solidFill>
              <a:srgbClr val="00687F"/>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738694" y="1423469"/>
            <a:ext cx="2006374" cy="1015663"/>
          </a:xfrm>
          <a:prstGeom prst="rect">
            <a:avLst/>
          </a:prstGeom>
        </p:spPr>
        <p:txBody>
          <a:bodyPr wrap="square">
            <a:spAutoFit/>
          </a:bodyPr>
          <a:lstStyle/>
          <a:p>
            <a:r>
              <a:rPr lang="en-US" sz="1000" dirty="0" smtClean="0">
                <a:latin typeface="Girl Scout Text Medium" panose="02020003000000000000" pitchFamily="18" charset="0"/>
              </a:rPr>
              <a:t>$</a:t>
            </a:r>
            <a:r>
              <a:rPr lang="en-US" sz="1000" dirty="0">
                <a:latin typeface="Girl Scout Text Medium" panose="02020003000000000000" pitchFamily="18" charset="0"/>
              </a:rPr>
              <a:t>1.40 for nut and candy items </a:t>
            </a:r>
            <a:endParaRPr lang="en-US" sz="1000" dirty="0" smtClean="0">
              <a:latin typeface="Girl Scout Text Medium" panose="02020003000000000000" pitchFamily="18" charset="0"/>
            </a:endParaRPr>
          </a:p>
          <a:p>
            <a:endParaRPr lang="en-US" sz="1000" dirty="0" smtClean="0">
              <a:latin typeface="Girl Scout Text Medium" panose="02020003000000000000" pitchFamily="18" charset="0"/>
            </a:endParaRPr>
          </a:p>
          <a:p>
            <a:r>
              <a:rPr lang="en-US" sz="1000" dirty="0" smtClean="0">
                <a:latin typeface="Girl Scout Text Medium" panose="02020003000000000000" pitchFamily="18" charset="0"/>
              </a:rPr>
              <a:t>$</a:t>
            </a:r>
            <a:r>
              <a:rPr lang="en-US" sz="1000" dirty="0">
                <a:latin typeface="Girl Scout Text Medium" panose="02020003000000000000" pitchFamily="18" charset="0"/>
              </a:rPr>
              <a:t>3.75 for magazine, Bark </a:t>
            </a:r>
            <a:r>
              <a:rPr lang="en-US" sz="1000" dirty="0" smtClean="0">
                <a:latin typeface="Girl Scout Text Medium" panose="02020003000000000000" pitchFamily="18" charset="0"/>
              </a:rPr>
              <a:t>Box, personalized gifts, candles, and </a:t>
            </a:r>
            <a:r>
              <a:rPr lang="en-US" sz="1000" dirty="0" err="1">
                <a:latin typeface="Girl Scout Text Medium" panose="02020003000000000000" pitchFamily="18" charset="0"/>
              </a:rPr>
              <a:t>Tervis</a:t>
            </a:r>
            <a:r>
              <a:rPr lang="en-US" sz="1000" dirty="0">
                <a:latin typeface="Girl Scout Text Medium" panose="02020003000000000000" pitchFamily="18" charset="0"/>
              </a:rPr>
              <a:t> Tumblers</a:t>
            </a:r>
          </a:p>
        </p:txBody>
      </p:sp>
      <p:sp>
        <p:nvSpPr>
          <p:cNvPr id="15" name="Rectangle 14"/>
          <p:cNvSpPr/>
          <p:nvPr/>
        </p:nvSpPr>
        <p:spPr>
          <a:xfrm>
            <a:off x="6759074" y="812609"/>
            <a:ext cx="1974933" cy="400110"/>
          </a:xfrm>
          <a:prstGeom prst="rect">
            <a:avLst/>
          </a:prstGeom>
        </p:spPr>
        <p:txBody>
          <a:bodyPr wrap="square">
            <a:spAutoFit/>
          </a:bodyPr>
          <a:lstStyle/>
          <a:p>
            <a:r>
              <a:rPr lang="en-US" sz="1000" b="1" dirty="0" smtClean="0">
                <a:latin typeface="Girl Scout Text Medium" panose="02020003000000000000" pitchFamily="18" charset="0"/>
              </a:rPr>
              <a:t>Older Level Reward Waiver</a:t>
            </a:r>
          </a:p>
          <a:p>
            <a:r>
              <a:rPr lang="en-US" sz="1000" b="1" dirty="0" smtClean="0">
                <a:latin typeface="Girl Scout Text Medium" panose="02020003000000000000" pitchFamily="18" charset="0"/>
              </a:rPr>
              <a:t>C/S/A level only</a:t>
            </a:r>
            <a:endParaRPr lang="en-US" sz="1000" b="1" dirty="0"/>
          </a:p>
        </p:txBody>
      </p:sp>
      <p:sp>
        <p:nvSpPr>
          <p:cNvPr id="16" name="Rectangle 15"/>
          <p:cNvSpPr/>
          <p:nvPr/>
        </p:nvSpPr>
        <p:spPr>
          <a:xfrm>
            <a:off x="4371410" y="1444860"/>
            <a:ext cx="2409572" cy="1107996"/>
          </a:xfrm>
          <a:prstGeom prst="rect">
            <a:avLst/>
          </a:prstGeom>
        </p:spPr>
        <p:txBody>
          <a:bodyPr wrap="square">
            <a:spAutoFit/>
          </a:bodyPr>
          <a:lstStyle/>
          <a:p>
            <a:r>
              <a:rPr lang="en-US" sz="1100" dirty="0">
                <a:latin typeface="Girl Scout Text Medium" panose="02020003000000000000" pitchFamily="18" charset="0"/>
              </a:rPr>
              <a:t>$1.15 for every nut and candy item</a:t>
            </a:r>
            <a:br>
              <a:rPr lang="en-US" sz="1100" dirty="0">
                <a:latin typeface="Girl Scout Text Medium" panose="02020003000000000000" pitchFamily="18" charset="0"/>
              </a:rPr>
            </a:br>
            <a:r>
              <a:rPr lang="en-US" sz="1100" dirty="0">
                <a:latin typeface="Girl Scout Text Medium" panose="02020003000000000000" pitchFamily="18" charset="0"/>
              </a:rPr>
              <a:t/>
            </a:r>
            <a:br>
              <a:rPr lang="en-US" sz="1100" dirty="0">
                <a:latin typeface="Girl Scout Text Medium" panose="02020003000000000000" pitchFamily="18" charset="0"/>
              </a:rPr>
            </a:br>
            <a:r>
              <a:rPr lang="en-US" sz="1100" dirty="0">
                <a:latin typeface="Girl Scout Text Medium" panose="02020003000000000000" pitchFamily="18" charset="0"/>
              </a:rPr>
              <a:t>$3.25 for every magazine, Bark Box, </a:t>
            </a:r>
            <a:r>
              <a:rPr lang="en-US" sz="1100" dirty="0" smtClean="0">
                <a:latin typeface="Girl Scout Text Medium" panose="02020003000000000000" pitchFamily="18" charset="0"/>
              </a:rPr>
              <a:t>personalized gifts, candles,   </a:t>
            </a:r>
            <a:r>
              <a:rPr lang="en-US" sz="1100" dirty="0">
                <a:latin typeface="Girl Scout Text Medium" panose="02020003000000000000" pitchFamily="18" charset="0"/>
              </a:rPr>
              <a:t>and </a:t>
            </a:r>
            <a:r>
              <a:rPr lang="en-US" sz="1100" dirty="0" err="1">
                <a:latin typeface="Girl Scout Text Medium" panose="02020003000000000000" pitchFamily="18" charset="0"/>
              </a:rPr>
              <a:t>Tervis</a:t>
            </a:r>
            <a:r>
              <a:rPr lang="en-US" sz="1100" dirty="0">
                <a:latin typeface="Girl Scout Text Medium" panose="02020003000000000000" pitchFamily="18" charset="0"/>
              </a:rPr>
              <a:t> </a:t>
            </a:r>
            <a:r>
              <a:rPr lang="en-US" sz="1100" dirty="0" smtClean="0">
                <a:latin typeface="Girl Scout Text Medium" panose="02020003000000000000" pitchFamily="18" charset="0"/>
              </a:rPr>
              <a:t>Tumblers</a:t>
            </a:r>
            <a:endParaRPr lang="en-US" sz="1100" dirty="0"/>
          </a:p>
        </p:txBody>
      </p:sp>
      <p:sp>
        <p:nvSpPr>
          <p:cNvPr id="18" name="Rectangle 17">
            <a:extLst>
              <a:ext uri="{FF2B5EF4-FFF2-40B4-BE49-F238E27FC236}">
                <a16:creationId xmlns:a16="http://schemas.microsoft.com/office/drawing/2014/main" id="{1FC1CA7A-8571-CFED-13D3-1231321F386E}"/>
              </a:ext>
            </a:extLst>
          </p:cNvPr>
          <p:cNvSpPr/>
          <p:nvPr/>
        </p:nvSpPr>
        <p:spPr>
          <a:xfrm>
            <a:off x="222017" y="4721853"/>
            <a:ext cx="8122277" cy="208561"/>
          </a:xfrm>
          <a:prstGeom prst="rect">
            <a:avLst/>
          </a:prstGeom>
          <a:solidFill>
            <a:srgbClr val="EA9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9D65F08-5567-9384-1C81-FBB7BE2FA9F6}"/>
              </a:ext>
            </a:extLst>
          </p:cNvPr>
          <p:cNvSpPr/>
          <p:nvPr/>
        </p:nvSpPr>
        <p:spPr>
          <a:xfrm>
            <a:off x="8282532" y="4461481"/>
            <a:ext cx="652280" cy="652281"/>
          </a:xfrm>
          <a:prstGeom prst="ellipse">
            <a:avLst/>
          </a:prstGeom>
          <a:solidFill>
            <a:srgbClr val="EA9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426CC39E-F077-5A82-BAE3-FEA4D2F78770}"/>
              </a:ext>
            </a:extLst>
          </p:cNvPr>
          <p:cNvSpPr txBox="1">
            <a:spLocks/>
          </p:cNvSpPr>
          <p:nvPr/>
        </p:nvSpPr>
        <p:spPr>
          <a:xfrm>
            <a:off x="5860473" y="4709552"/>
            <a:ext cx="2432118" cy="220862"/>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050" dirty="0" smtClean="0">
                <a:solidFill>
                  <a:schemeClr val="bg1"/>
                </a:solidFill>
                <a:latin typeface="Girl Scout Display Light" panose="02020003000000000000" pitchFamily="18" charset="0"/>
              </a:rPr>
              <a:t>Money Management &amp; Budgeting</a:t>
            </a:r>
            <a:endParaRPr lang="en-US" sz="1050" dirty="0">
              <a:solidFill>
                <a:schemeClr val="bg1"/>
              </a:solidFill>
              <a:latin typeface="Girl Scout Display Light" panose="02020003000000000000" pitchFamily="18"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3667" y="4561736"/>
            <a:ext cx="501857" cy="44998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0983" y="2657990"/>
            <a:ext cx="1689387" cy="1689387"/>
          </a:xfrm>
          <a:prstGeom prst="rect">
            <a:avLst/>
          </a:prstGeom>
        </p:spPr>
      </p:pic>
      <p:sp>
        <p:nvSpPr>
          <p:cNvPr id="24" name="Title 1">
            <a:extLst>
              <a:ext uri="{FF2B5EF4-FFF2-40B4-BE49-F238E27FC236}">
                <a16:creationId xmlns:a16="http://schemas.microsoft.com/office/drawing/2014/main" id="{426CC39E-F077-5A82-BAE3-FEA4D2F78770}"/>
              </a:ext>
            </a:extLst>
          </p:cNvPr>
          <p:cNvSpPr txBox="1">
            <a:spLocks/>
          </p:cNvSpPr>
          <p:nvPr/>
        </p:nvSpPr>
        <p:spPr>
          <a:xfrm>
            <a:off x="6374608" y="2826168"/>
            <a:ext cx="2047050" cy="548210"/>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1400" b="1" dirty="0" smtClean="0">
                <a:latin typeface="Girl Scout Display Light" panose="02020003000000000000" pitchFamily="18" charset="0"/>
              </a:rPr>
              <a:t>Earn your Leader Avatar Patch!</a:t>
            </a:r>
            <a:endParaRPr lang="en-US" sz="1400" b="1" dirty="0">
              <a:latin typeface="Girl Scout Display Light" panose="02020003000000000000" pitchFamily="18" charset="0"/>
            </a:endParaRPr>
          </a:p>
        </p:txBody>
      </p:sp>
      <p:sp>
        <p:nvSpPr>
          <p:cNvPr id="26" name="Rectangle 25"/>
          <p:cNvSpPr/>
          <p:nvPr/>
        </p:nvSpPr>
        <p:spPr>
          <a:xfrm>
            <a:off x="6374608" y="3288014"/>
            <a:ext cx="2409572" cy="938719"/>
          </a:xfrm>
          <a:prstGeom prst="rect">
            <a:avLst/>
          </a:prstGeom>
        </p:spPr>
        <p:txBody>
          <a:bodyPr wrap="square">
            <a:spAutoFit/>
          </a:bodyPr>
          <a:lstStyle/>
          <a:p>
            <a:pPr marL="171450" indent="-171450">
              <a:buFont typeface="Arial" panose="020B0604020202020204" pitchFamily="34" charset="0"/>
              <a:buChar char="•"/>
            </a:pPr>
            <a:r>
              <a:rPr lang="en-US" sz="1100" dirty="0" smtClean="0"/>
              <a:t>Create an avatar</a:t>
            </a:r>
          </a:p>
          <a:p>
            <a:pPr marL="171450" indent="-171450">
              <a:buFont typeface="Arial" panose="020B0604020202020204" pitchFamily="34" charset="0"/>
              <a:buChar char="•"/>
            </a:pPr>
            <a:r>
              <a:rPr lang="en-US" sz="1100" dirty="0" smtClean="0"/>
              <a:t>Queue your email blast to Girl Scouts in your troop between 9/17 – 9/26</a:t>
            </a:r>
          </a:p>
          <a:p>
            <a:pPr marL="171450" indent="-171450">
              <a:buFont typeface="Arial" panose="020B0604020202020204" pitchFamily="34" charset="0"/>
              <a:buChar char="•"/>
            </a:pPr>
            <a:r>
              <a:rPr lang="en-US" sz="1100" dirty="0" smtClean="0"/>
              <a:t>Reach $2000+ in Troop Sales</a:t>
            </a:r>
            <a:endParaRPr lang="en-US" sz="1100" dirty="0"/>
          </a:p>
        </p:txBody>
      </p:sp>
    </p:spTree>
    <p:extLst>
      <p:ext uri="{BB962C8B-B14F-4D97-AF65-F5344CB8AC3E}">
        <p14:creationId xmlns:p14="http://schemas.microsoft.com/office/powerpoint/2010/main" val="2958145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29745" y="1323066"/>
            <a:ext cx="4614255" cy="3820433"/>
          </a:xfrm>
          <a:prstGeom prst="rect">
            <a:avLst/>
          </a:prstGeom>
          <a:solidFill>
            <a:srgbClr val="00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DD836AD-214B-D686-8A0C-E6D723B72762}"/>
              </a:ext>
            </a:extLst>
          </p:cNvPr>
          <p:cNvSpPr/>
          <p:nvPr/>
        </p:nvSpPr>
        <p:spPr>
          <a:xfrm>
            <a:off x="0" y="616602"/>
            <a:ext cx="9144000" cy="588310"/>
          </a:xfrm>
          <a:prstGeom prst="rect">
            <a:avLst/>
          </a:prstGeom>
          <a:solidFill>
            <a:srgbClr val="EA918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1A940E4C-A447-DC2B-4270-4B07BEDF1677}"/>
              </a:ext>
            </a:extLst>
          </p:cNvPr>
          <p:cNvSpPr txBox="1"/>
          <p:nvPr/>
        </p:nvSpPr>
        <p:spPr>
          <a:xfrm>
            <a:off x="1572631" y="636000"/>
            <a:ext cx="3741300" cy="684803"/>
          </a:xfrm>
          <a:prstGeom prst="rect">
            <a:avLst/>
          </a:prstGeom>
          <a:noFill/>
        </p:spPr>
        <p:txBody>
          <a:bodyPr wrap="square" lIns="68580" tIns="34290" rIns="68580" bIns="34290" rtlCol="0" anchor="t">
            <a:spAutoFit/>
          </a:bodyPr>
          <a:lstStyle/>
          <a:p>
            <a:r>
              <a:rPr lang="en-US" sz="4000" dirty="0" smtClean="0">
                <a:solidFill>
                  <a:srgbClr val="007691"/>
                </a:solidFill>
                <a:latin typeface="Citrus Gothic"/>
              </a:rPr>
              <a:t>Paper Materials</a:t>
            </a:r>
            <a:endParaRPr lang="en-US" sz="4000" dirty="0">
              <a:solidFill>
                <a:srgbClr val="007691"/>
              </a:solidFill>
              <a:latin typeface="Citrus Gothic"/>
            </a:endParaRPr>
          </a:p>
        </p:txBody>
      </p:sp>
      <p:sp>
        <p:nvSpPr>
          <p:cNvPr id="10" name="Rectangle 9">
            <a:extLst>
              <a:ext uri="{FF2B5EF4-FFF2-40B4-BE49-F238E27FC236}">
                <a16:creationId xmlns:a16="http://schemas.microsoft.com/office/drawing/2014/main" id="{CD752AC2-CFF6-5702-5157-5AA7DA2532A9}"/>
              </a:ext>
            </a:extLst>
          </p:cNvPr>
          <p:cNvSpPr/>
          <p:nvPr/>
        </p:nvSpPr>
        <p:spPr>
          <a:xfrm>
            <a:off x="0" y="1267420"/>
            <a:ext cx="9144000" cy="12501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598B77A5-7C02-BBA9-52F4-340EF006D3FD}"/>
              </a:ext>
            </a:extLst>
          </p:cNvPr>
          <p:cNvSpPr/>
          <p:nvPr/>
        </p:nvSpPr>
        <p:spPr>
          <a:xfrm>
            <a:off x="0" y="554094"/>
            <a:ext cx="9144000" cy="125015"/>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Freeform 12">
            <a:extLst>
              <a:ext uri="{FF2B5EF4-FFF2-40B4-BE49-F238E27FC236}">
                <a16:creationId xmlns:a16="http://schemas.microsoft.com/office/drawing/2014/main" id="{3B4AD883-130A-EBE3-4041-E4C3E7F81E4E}"/>
              </a:ext>
            </a:extLst>
          </p:cNvPr>
          <p:cNvSpPr/>
          <p:nvPr/>
        </p:nvSpPr>
        <p:spPr>
          <a:xfrm rot="16200000">
            <a:off x="416585" y="58359"/>
            <a:ext cx="1077125" cy="1234965"/>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00769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31672">
            <a:off x="452161" y="267858"/>
            <a:ext cx="1008088" cy="892949"/>
          </a:xfrm>
          <a:prstGeom prst="rect">
            <a:avLst/>
          </a:prstGeom>
        </p:spPr>
      </p:pic>
      <p:sp>
        <p:nvSpPr>
          <p:cNvPr id="6" name="Rectangle 5"/>
          <p:cNvSpPr/>
          <p:nvPr/>
        </p:nvSpPr>
        <p:spPr>
          <a:xfrm>
            <a:off x="1067690" y="1531706"/>
            <a:ext cx="2648482" cy="307777"/>
          </a:xfrm>
          <a:prstGeom prst="rect">
            <a:avLst/>
          </a:prstGeom>
        </p:spPr>
        <p:txBody>
          <a:bodyPr wrap="none">
            <a:spAutoFit/>
          </a:bodyPr>
          <a:lstStyle/>
          <a:p>
            <a:r>
              <a:rPr lang="en-US" sz="1400" dirty="0" smtClean="0">
                <a:latin typeface="Girl Scout Text Medium" panose="02020003000000000000" pitchFamily="18" charset="0"/>
              </a:rPr>
              <a:t>For Girl Scouts &amp; Caregivers</a:t>
            </a:r>
            <a:endParaRPr lang="en-US" dirty="0"/>
          </a:p>
        </p:txBody>
      </p:sp>
      <p:sp>
        <p:nvSpPr>
          <p:cNvPr id="11" name="Rectangle 10"/>
          <p:cNvSpPr/>
          <p:nvPr/>
        </p:nvSpPr>
        <p:spPr>
          <a:xfrm>
            <a:off x="5907704" y="1512078"/>
            <a:ext cx="2053767" cy="307777"/>
          </a:xfrm>
          <a:prstGeom prst="rect">
            <a:avLst/>
          </a:prstGeom>
        </p:spPr>
        <p:txBody>
          <a:bodyPr wrap="none">
            <a:spAutoFit/>
          </a:bodyPr>
          <a:lstStyle/>
          <a:p>
            <a:r>
              <a:rPr lang="en-US" sz="1400" dirty="0" smtClean="0">
                <a:solidFill>
                  <a:schemeClr val="bg1"/>
                </a:solidFill>
                <a:latin typeface="Girl Scout Text Medium" panose="02020003000000000000" pitchFamily="18" charset="0"/>
              </a:rPr>
              <a:t>For Troop Volunteers</a:t>
            </a:r>
            <a:endParaRPr lang="en-US" dirty="0">
              <a:solidFill>
                <a:schemeClr val="bg1"/>
              </a:solidFill>
            </a:endParaRPr>
          </a:p>
        </p:txBody>
      </p:sp>
      <p:grpSp>
        <p:nvGrpSpPr>
          <p:cNvPr id="9" name="Group 8"/>
          <p:cNvGrpSpPr/>
          <p:nvPr/>
        </p:nvGrpSpPr>
        <p:grpSpPr>
          <a:xfrm>
            <a:off x="105813" y="1943232"/>
            <a:ext cx="1277696" cy="1651044"/>
            <a:chOff x="939987" y="2106336"/>
            <a:chExt cx="2081376" cy="2689562"/>
          </a:xfrm>
        </p:grpSpPr>
        <p:pic>
          <p:nvPicPr>
            <p:cNvPr id="8" name="Picture 7"/>
            <p:cNvPicPr>
              <a:picLocks noChangeAspect="1"/>
            </p:cNvPicPr>
            <p:nvPr/>
          </p:nvPicPr>
          <p:blipFill rotWithShape="1">
            <a:blip r:embed="rId4"/>
            <a:srcRect b="4014"/>
            <a:stretch/>
          </p:blipFill>
          <p:spPr>
            <a:xfrm>
              <a:off x="939987" y="2106336"/>
              <a:ext cx="2023930" cy="260755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939987" y="2143875"/>
              <a:ext cx="2081376" cy="2652023"/>
            </a:xfrm>
            <a:prstGeom prst="rect">
              <a:avLst/>
            </a:prstGeom>
            <a:ln>
              <a:noFill/>
            </a:ln>
            <a:effectLst>
              <a:outerShdw blurRad="292100" dist="139700" dir="2700000" algn="tl" rotWithShape="0">
                <a:srgbClr val="333333">
                  <a:alpha val="65000"/>
                </a:srgbClr>
              </a:outerShdw>
            </a:effectLst>
          </p:spPr>
        </p:pic>
      </p:grpSp>
      <p:pic>
        <p:nvPicPr>
          <p:cNvPr id="14" name="Picture 13"/>
          <p:cNvPicPr>
            <a:picLocks noChangeAspect="1"/>
          </p:cNvPicPr>
          <p:nvPr/>
        </p:nvPicPr>
        <p:blipFill>
          <a:blip r:embed="rId6"/>
          <a:stretch>
            <a:fillRect/>
          </a:stretch>
        </p:blipFill>
        <p:spPr>
          <a:xfrm>
            <a:off x="1548719" y="2343561"/>
            <a:ext cx="1274984" cy="1651044"/>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a:xfrm>
            <a:off x="112455" y="3753369"/>
            <a:ext cx="1101584" cy="261610"/>
          </a:xfrm>
          <a:prstGeom prst="rect">
            <a:avLst/>
          </a:prstGeom>
        </p:spPr>
        <p:txBody>
          <a:bodyPr wrap="none">
            <a:spAutoFit/>
          </a:bodyPr>
          <a:lstStyle/>
          <a:p>
            <a:r>
              <a:rPr lang="en-US" sz="1100" dirty="0" smtClean="0">
                <a:latin typeface="Girl Scout Text Medium" panose="02020003000000000000" pitchFamily="18" charset="0"/>
              </a:rPr>
              <a:t>Family Guide</a:t>
            </a:r>
            <a:endParaRPr lang="en-US" sz="1100" dirty="0"/>
          </a:p>
        </p:txBody>
      </p:sp>
      <p:sp>
        <p:nvSpPr>
          <p:cNvPr id="18" name="Rectangle 17"/>
          <p:cNvSpPr/>
          <p:nvPr/>
        </p:nvSpPr>
        <p:spPr>
          <a:xfrm>
            <a:off x="1634996" y="4089318"/>
            <a:ext cx="1102429" cy="430887"/>
          </a:xfrm>
          <a:prstGeom prst="rect">
            <a:avLst/>
          </a:prstGeom>
        </p:spPr>
        <p:txBody>
          <a:bodyPr wrap="square">
            <a:spAutoFit/>
          </a:bodyPr>
          <a:lstStyle/>
          <a:p>
            <a:r>
              <a:rPr lang="en-US" sz="1100" dirty="0" smtClean="0">
                <a:latin typeface="Girl Scout Text Medium" panose="02020003000000000000" pitchFamily="18" charset="0"/>
              </a:rPr>
              <a:t>M2 Getting Started Flyer</a:t>
            </a:r>
            <a:endParaRPr lang="en-US" sz="1100" dirty="0"/>
          </a:p>
        </p:txBody>
      </p:sp>
      <p:sp>
        <p:nvSpPr>
          <p:cNvPr id="20" name="Rectangle 19"/>
          <p:cNvSpPr/>
          <p:nvPr/>
        </p:nvSpPr>
        <p:spPr>
          <a:xfrm>
            <a:off x="2921453" y="4457143"/>
            <a:ext cx="1471218" cy="430887"/>
          </a:xfrm>
          <a:prstGeom prst="rect">
            <a:avLst/>
          </a:prstGeom>
        </p:spPr>
        <p:txBody>
          <a:bodyPr wrap="square">
            <a:spAutoFit/>
          </a:bodyPr>
          <a:lstStyle/>
          <a:p>
            <a:r>
              <a:rPr lang="en-US" sz="1100" dirty="0" smtClean="0">
                <a:latin typeface="Girl Scout Text Medium" panose="02020003000000000000" pitchFamily="18" charset="0"/>
              </a:rPr>
              <a:t>Order Card &amp; Recognition Flyer</a:t>
            </a:r>
            <a:endParaRPr lang="en-US" sz="1100" dirty="0"/>
          </a:p>
        </p:txBody>
      </p:sp>
      <p:pic>
        <p:nvPicPr>
          <p:cNvPr id="16" name="Picture 15"/>
          <p:cNvPicPr>
            <a:picLocks noChangeAspect="1"/>
          </p:cNvPicPr>
          <p:nvPr/>
        </p:nvPicPr>
        <p:blipFill rotWithShape="1">
          <a:blip r:embed="rId7"/>
          <a:srcRect t="596" r="1580"/>
          <a:stretch/>
        </p:blipFill>
        <p:spPr>
          <a:xfrm>
            <a:off x="4734065" y="2052977"/>
            <a:ext cx="1587481" cy="2087978"/>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rotWithShape="1">
          <a:blip r:embed="rId8"/>
          <a:srcRect l="888"/>
          <a:stretch/>
        </p:blipFill>
        <p:spPr>
          <a:xfrm>
            <a:off x="5933943" y="2705242"/>
            <a:ext cx="1608506" cy="2096255"/>
          </a:xfrm>
          <a:prstGeom prst="rect">
            <a:avLst/>
          </a:prstGeom>
          <a:ln>
            <a:noFill/>
          </a:ln>
          <a:effectLst>
            <a:outerShdw blurRad="292100" dist="139700" dir="2700000" algn="tl" rotWithShape="0">
              <a:srgbClr val="333333">
                <a:alpha val="65000"/>
              </a:srgbClr>
            </a:outerShdw>
          </a:effectLst>
        </p:spPr>
      </p:pic>
      <p:sp>
        <p:nvSpPr>
          <p:cNvPr id="22" name="Rectangle 21"/>
          <p:cNvSpPr/>
          <p:nvPr/>
        </p:nvSpPr>
        <p:spPr>
          <a:xfrm>
            <a:off x="4770771" y="4285582"/>
            <a:ext cx="1163172" cy="430887"/>
          </a:xfrm>
          <a:prstGeom prst="rect">
            <a:avLst/>
          </a:prstGeom>
        </p:spPr>
        <p:txBody>
          <a:bodyPr wrap="square">
            <a:spAutoFit/>
          </a:bodyPr>
          <a:lstStyle/>
          <a:p>
            <a:r>
              <a:rPr lang="en-US" sz="1100" dirty="0" smtClean="0">
                <a:solidFill>
                  <a:schemeClr val="bg1"/>
                </a:solidFill>
                <a:latin typeface="Girl Scout Text Medium" panose="02020003000000000000" pitchFamily="18" charset="0"/>
              </a:rPr>
              <a:t>Troop Guide </a:t>
            </a:r>
          </a:p>
          <a:p>
            <a:r>
              <a:rPr lang="en-US" sz="1100" dirty="0" smtClean="0">
                <a:solidFill>
                  <a:schemeClr val="bg1"/>
                </a:solidFill>
                <a:latin typeface="Girl Scout Text Medium" panose="02020003000000000000" pitchFamily="18" charset="0"/>
              </a:rPr>
              <a:t>with Timeline</a:t>
            </a:r>
            <a:endParaRPr lang="en-US" sz="1100" dirty="0">
              <a:solidFill>
                <a:schemeClr val="bg1"/>
              </a:solidFill>
            </a:endParaRPr>
          </a:p>
        </p:txBody>
      </p:sp>
      <p:sp>
        <p:nvSpPr>
          <p:cNvPr id="24" name="TextBox 23">
            <a:extLst>
              <a:ext uri="{FF2B5EF4-FFF2-40B4-BE49-F238E27FC236}">
                <a16:creationId xmlns:a16="http://schemas.microsoft.com/office/drawing/2014/main" id="{1A940E4C-A447-DC2B-4270-4B07BEDF1677}"/>
              </a:ext>
            </a:extLst>
          </p:cNvPr>
          <p:cNvSpPr txBox="1"/>
          <p:nvPr/>
        </p:nvSpPr>
        <p:spPr>
          <a:xfrm>
            <a:off x="6197183" y="741617"/>
            <a:ext cx="2946817" cy="438582"/>
          </a:xfrm>
          <a:prstGeom prst="rect">
            <a:avLst/>
          </a:prstGeom>
          <a:noFill/>
        </p:spPr>
        <p:txBody>
          <a:bodyPr wrap="square" lIns="68580" tIns="34290" rIns="68580" bIns="34290" rtlCol="0" anchor="t">
            <a:spAutoFit/>
          </a:bodyPr>
          <a:lstStyle/>
          <a:p>
            <a:r>
              <a:rPr lang="en-US" sz="1200" dirty="0" smtClean="0">
                <a:solidFill>
                  <a:srgbClr val="007691"/>
                </a:solidFill>
                <a:latin typeface="Citrus Gothic"/>
              </a:rPr>
              <a:t>Digital versions of all printed materials will be available online in fall resources</a:t>
            </a:r>
            <a:endParaRPr lang="en-US" sz="1200" dirty="0">
              <a:solidFill>
                <a:srgbClr val="007691"/>
              </a:solidFill>
              <a:latin typeface="Citrus Gothic"/>
            </a:endParaRPr>
          </a:p>
        </p:txBody>
      </p:sp>
      <p:pic>
        <p:nvPicPr>
          <p:cNvPr id="25" name="Picture 24"/>
          <p:cNvPicPr>
            <a:picLocks noChangeAspect="1"/>
          </p:cNvPicPr>
          <p:nvPr/>
        </p:nvPicPr>
        <p:blipFill>
          <a:blip r:embed="rId9"/>
          <a:stretch>
            <a:fillRect/>
          </a:stretch>
        </p:blipFill>
        <p:spPr>
          <a:xfrm>
            <a:off x="7655043" y="1966319"/>
            <a:ext cx="1376363" cy="1747763"/>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rotWithShape="1">
          <a:blip r:embed="rId10"/>
          <a:srcRect t="1187"/>
          <a:stretch/>
        </p:blipFill>
        <p:spPr>
          <a:xfrm>
            <a:off x="2960777" y="1883659"/>
            <a:ext cx="1154472" cy="1598828"/>
          </a:xfrm>
          <a:prstGeom prst="rect">
            <a:avLst/>
          </a:prstGeom>
          <a:ln>
            <a:noFill/>
          </a:ln>
          <a:effectLst>
            <a:outerShdw blurRad="292100" dist="139700" dir="2700000" algn="tl" rotWithShape="0">
              <a:srgbClr val="333333">
                <a:alpha val="65000"/>
              </a:srgbClr>
            </a:outerShdw>
          </a:effectLst>
        </p:spPr>
      </p:pic>
      <p:pic>
        <p:nvPicPr>
          <p:cNvPr id="29" name="Picture 28"/>
          <p:cNvPicPr>
            <a:picLocks noChangeAspect="1"/>
          </p:cNvPicPr>
          <p:nvPr/>
        </p:nvPicPr>
        <p:blipFill>
          <a:blip r:embed="rId11"/>
          <a:stretch>
            <a:fillRect/>
          </a:stretch>
        </p:blipFill>
        <p:spPr>
          <a:xfrm>
            <a:off x="3297957" y="2616406"/>
            <a:ext cx="1138278" cy="1732162"/>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12"/>
          <a:stretch>
            <a:fillRect/>
          </a:stretch>
        </p:blipFill>
        <p:spPr>
          <a:xfrm>
            <a:off x="7815735" y="3923532"/>
            <a:ext cx="1075322" cy="850072"/>
          </a:xfrm>
          <a:prstGeom prst="rect">
            <a:avLst/>
          </a:prstGeom>
        </p:spPr>
      </p:pic>
    </p:spTree>
    <p:extLst>
      <p:ext uri="{BB962C8B-B14F-4D97-AF65-F5344CB8AC3E}">
        <p14:creationId xmlns:p14="http://schemas.microsoft.com/office/powerpoint/2010/main" val="569099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29959" y="1323066"/>
            <a:ext cx="4614041" cy="3820433"/>
          </a:xfrm>
          <a:prstGeom prst="rect">
            <a:avLst/>
          </a:prstGeom>
          <a:solidFill>
            <a:srgbClr val="00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DD836AD-214B-D686-8A0C-E6D723B72762}"/>
              </a:ext>
            </a:extLst>
          </p:cNvPr>
          <p:cNvSpPr/>
          <p:nvPr/>
        </p:nvSpPr>
        <p:spPr>
          <a:xfrm>
            <a:off x="0" y="616602"/>
            <a:ext cx="9144000" cy="588310"/>
          </a:xfrm>
          <a:prstGeom prst="rect">
            <a:avLst/>
          </a:prstGeom>
          <a:solidFill>
            <a:srgbClr val="EA918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1A940E4C-A447-DC2B-4270-4B07BEDF1677}"/>
              </a:ext>
            </a:extLst>
          </p:cNvPr>
          <p:cNvSpPr txBox="1"/>
          <p:nvPr/>
        </p:nvSpPr>
        <p:spPr>
          <a:xfrm>
            <a:off x="3673366" y="636292"/>
            <a:ext cx="3741300" cy="684803"/>
          </a:xfrm>
          <a:prstGeom prst="rect">
            <a:avLst/>
          </a:prstGeom>
          <a:noFill/>
        </p:spPr>
        <p:txBody>
          <a:bodyPr wrap="square" lIns="68580" tIns="34290" rIns="68580" bIns="34290" rtlCol="0" anchor="t">
            <a:spAutoFit/>
          </a:bodyPr>
          <a:lstStyle/>
          <a:p>
            <a:r>
              <a:rPr lang="en-US" sz="4000" dirty="0" smtClean="0">
                <a:solidFill>
                  <a:srgbClr val="007691"/>
                </a:solidFill>
                <a:latin typeface="Citrus Gothic"/>
              </a:rPr>
              <a:t>Online Resources</a:t>
            </a:r>
            <a:endParaRPr lang="en-US" sz="4000" dirty="0">
              <a:solidFill>
                <a:srgbClr val="007691"/>
              </a:solidFill>
              <a:latin typeface="Citrus Gothic"/>
            </a:endParaRPr>
          </a:p>
        </p:txBody>
      </p:sp>
      <p:sp>
        <p:nvSpPr>
          <p:cNvPr id="10" name="Rectangle 9">
            <a:extLst>
              <a:ext uri="{FF2B5EF4-FFF2-40B4-BE49-F238E27FC236}">
                <a16:creationId xmlns:a16="http://schemas.microsoft.com/office/drawing/2014/main" id="{CD752AC2-CFF6-5702-5157-5AA7DA2532A9}"/>
              </a:ext>
            </a:extLst>
          </p:cNvPr>
          <p:cNvSpPr/>
          <p:nvPr/>
        </p:nvSpPr>
        <p:spPr>
          <a:xfrm>
            <a:off x="0" y="1267420"/>
            <a:ext cx="9144000" cy="12501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598B77A5-7C02-BBA9-52F4-340EF006D3FD}"/>
              </a:ext>
            </a:extLst>
          </p:cNvPr>
          <p:cNvSpPr/>
          <p:nvPr/>
        </p:nvSpPr>
        <p:spPr>
          <a:xfrm>
            <a:off x="0" y="554094"/>
            <a:ext cx="9144000" cy="125015"/>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Freeform 12">
            <a:extLst>
              <a:ext uri="{FF2B5EF4-FFF2-40B4-BE49-F238E27FC236}">
                <a16:creationId xmlns:a16="http://schemas.microsoft.com/office/drawing/2014/main" id="{3B4AD883-130A-EBE3-4041-E4C3E7F81E4E}"/>
              </a:ext>
            </a:extLst>
          </p:cNvPr>
          <p:cNvSpPr/>
          <p:nvPr/>
        </p:nvSpPr>
        <p:spPr>
          <a:xfrm rot="16200000">
            <a:off x="7805358" y="50310"/>
            <a:ext cx="1077125" cy="1234965"/>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00769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pic>
        <p:nvPicPr>
          <p:cNvPr id="17" name="Picture 16"/>
          <p:cNvPicPr>
            <a:picLocks noChangeAspect="1"/>
          </p:cNvPicPr>
          <p:nvPr/>
        </p:nvPicPr>
        <p:blipFill>
          <a:blip r:embed="rId3"/>
          <a:stretch>
            <a:fillRect/>
          </a:stretch>
        </p:blipFill>
        <p:spPr>
          <a:xfrm>
            <a:off x="290750" y="2100926"/>
            <a:ext cx="1588513" cy="1221585"/>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4582">
            <a:off x="7884201" y="232634"/>
            <a:ext cx="1008088" cy="892949"/>
          </a:xfrm>
          <a:prstGeom prst="rect">
            <a:avLst/>
          </a:prstGeom>
        </p:spPr>
      </p:pic>
      <p:sp>
        <p:nvSpPr>
          <p:cNvPr id="6" name="Rectangle 5"/>
          <p:cNvSpPr/>
          <p:nvPr/>
        </p:nvSpPr>
        <p:spPr>
          <a:xfrm>
            <a:off x="39212" y="1573202"/>
            <a:ext cx="2648482" cy="307777"/>
          </a:xfrm>
          <a:prstGeom prst="rect">
            <a:avLst/>
          </a:prstGeom>
        </p:spPr>
        <p:txBody>
          <a:bodyPr wrap="none">
            <a:spAutoFit/>
          </a:bodyPr>
          <a:lstStyle/>
          <a:p>
            <a:r>
              <a:rPr lang="en-US" sz="1400" dirty="0" smtClean="0">
                <a:latin typeface="Girl Scout Text Medium" panose="02020003000000000000" pitchFamily="18" charset="0"/>
              </a:rPr>
              <a:t>For Girl Scouts &amp; Caregivers</a:t>
            </a:r>
            <a:endParaRPr lang="en-US" dirty="0"/>
          </a:p>
        </p:txBody>
      </p:sp>
      <p:sp>
        <p:nvSpPr>
          <p:cNvPr id="11" name="Rectangle 10"/>
          <p:cNvSpPr/>
          <p:nvPr/>
        </p:nvSpPr>
        <p:spPr>
          <a:xfrm>
            <a:off x="4572000" y="1573202"/>
            <a:ext cx="2053767" cy="307777"/>
          </a:xfrm>
          <a:prstGeom prst="rect">
            <a:avLst/>
          </a:prstGeom>
        </p:spPr>
        <p:txBody>
          <a:bodyPr wrap="none">
            <a:spAutoFit/>
          </a:bodyPr>
          <a:lstStyle/>
          <a:p>
            <a:r>
              <a:rPr lang="en-US" sz="1400" dirty="0" smtClean="0">
                <a:solidFill>
                  <a:schemeClr val="bg1"/>
                </a:solidFill>
                <a:latin typeface="Girl Scout Text Medium" panose="02020003000000000000" pitchFamily="18" charset="0"/>
              </a:rPr>
              <a:t>For Troop Volunteers</a:t>
            </a:r>
            <a:endParaRPr lang="en-US" dirty="0">
              <a:solidFill>
                <a:schemeClr val="bg1"/>
              </a:solidFill>
            </a:endParaRPr>
          </a:p>
        </p:txBody>
      </p:sp>
      <p:pic>
        <p:nvPicPr>
          <p:cNvPr id="20" name="Picture 19"/>
          <p:cNvPicPr>
            <a:picLocks noChangeAspect="1"/>
          </p:cNvPicPr>
          <p:nvPr/>
        </p:nvPicPr>
        <p:blipFill>
          <a:blip r:embed="rId5"/>
          <a:stretch>
            <a:fillRect/>
          </a:stretch>
        </p:blipFill>
        <p:spPr>
          <a:xfrm>
            <a:off x="5238784" y="3439869"/>
            <a:ext cx="2015059" cy="155063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a:off x="4655828" y="1994810"/>
            <a:ext cx="1523336" cy="199072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a:stretch>
            <a:fillRect/>
          </a:stretch>
        </p:blipFill>
        <p:spPr>
          <a:xfrm>
            <a:off x="2649331" y="1991794"/>
            <a:ext cx="1272967" cy="1641838"/>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8"/>
          <a:stretch>
            <a:fillRect/>
          </a:stretch>
        </p:blipFill>
        <p:spPr>
          <a:xfrm>
            <a:off x="311958" y="3529830"/>
            <a:ext cx="1125466" cy="146067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9"/>
          <a:stretch>
            <a:fillRect/>
          </a:stretch>
        </p:blipFill>
        <p:spPr>
          <a:xfrm>
            <a:off x="1361625" y="3041286"/>
            <a:ext cx="1081935" cy="1418235"/>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10">
            <a:extLst>
              <a:ext uri="{28A0092B-C50C-407E-A947-70E740481C1C}">
                <a14:useLocalDpi xmlns:a14="http://schemas.microsoft.com/office/drawing/2010/main" val="0"/>
              </a:ext>
            </a:extLst>
          </a:blip>
          <a:srcRect l="6105" t="4182" r="7907" b="10998"/>
          <a:stretch/>
        </p:blipFill>
        <p:spPr>
          <a:xfrm>
            <a:off x="461739" y="239550"/>
            <a:ext cx="920726" cy="908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p:cNvSpPr/>
          <p:nvPr/>
        </p:nvSpPr>
        <p:spPr>
          <a:xfrm>
            <a:off x="1382465" y="683590"/>
            <a:ext cx="1235551" cy="507831"/>
          </a:xfrm>
          <a:prstGeom prst="rect">
            <a:avLst/>
          </a:prstGeom>
        </p:spPr>
        <p:txBody>
          <a:bodyPr wrap="square">
            <a:spAutoFit/>
          </a:bodyPr>
          <a:lstStyle/>
          <a:p>
            <a:r>
              <a:rPr lang="en-US" sz="900" dirty="0" smtClean="0">
                <a:latin typeface="Girl Scout Text Medium" panose="02020003000000000000" pitchFamily="18" charset="0"/>
              </a:rPr>
              <a:t>Scan here to view Fall Resources on GSWNY.org</a:t>
            </a:r>
            <a:endParaRPr lang="en-US" sz="900" dirty="0"/>
          </a:p>
        </p:txBody>
      </p:sp>
      <p:pic>
        <p:nvPicPr>
          <p:cNvPr id="22" name="Picture 21"/>
          <p:cNvPicPr>
            <a:picLocks noChangeAspect="1"/>
          </p:cNvPicPr>
          <p:nvPr/>
        </p:nvPicPr>
        <p:blipFill>
          <a:blip r:embed="rId11"/>
          <a:stretch>
            <a:fillRect/>
          </a:stretch>
        </p:blipFill>
        <p:spPr>
          <a:xfrm>
            <a:off x="6719415" y="1844613"/>
            <a:ext cx="1353710" cy="1724064"/>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12"/>
          <a:stretch>
            <a:fillRect/>
          </a:stretch>
        </p:blipFill>
        <p:spPr>
          <a:xfrm>
            <a:off x="7364170" y="2116289"/>
            <a:ext cx="1376363" cy="1747763"/>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76409" y="3744447"/>
            <a:ext cx="1483506" cy="1483506"/>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67721" y="3886124"/>
            <a:ext cx="1262461" cy="1262461"/>
          </a:xfrm>
          <a:prstGeom prst="rect">
            <a:avLst/>
          </a:prstGeom>
        </p:spPr>
      </p:pic>
    </p:spTree>
    <p:extLst>
      <p:ext uri="{BB962C8B-B14F-4D97-AF65-F5344CB8AC3E}">
        <p14:creationId xmlns:p14="http://schemas.microsoft.com/office/powerpoint/2010/main" val="1377928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CB35E-88FA-6D4A-B72B-BD65CD293640}"/>
              </a:ext>
            </a:extLst>
          </p:cNvPr>
          <p:cNvSpPr>
            <a:spLocks noGrp="1"/>
          </p:cNvSpPr>
          <p:nvPr>
            <p:ph type="title"/>
          </p:nvPr>
        </p:nvSpPr>
        <p:spPr>
          <a:xfrm>
            <a:off x="189312" y="2941371"/>
            <a:ext cx="4935520" cy="1328480"/>
          </a:xfrm>
        </p:spPr>
        <p:txBody>
          <a:bodyPr/>
          <a:lstStyle/>
          <a:p>
            <a:pPr>
              <a:lnSpc>
                <a:spcPct val="100000"/>
              </a:lnSpc>
              <a:spcAft>
                <a:spcPts val="300"/>
              </a:spcAft>
            </a:pPr>
            <a:r>
              <a:rPr lang="en-US" sz="1800" b="1" dirty="0" smtClean="0">
                <a:solidFill>
                  <a:schemeClr val="bg1"/>
                </a:solidFill>
                <a:latin typeface="Girl Scout Display Light" panose="02020003000000000000" pitchFamily="18" charset="0"/>
              </a:rPr>
              <a:t>Caregivers can now give permission for their Girl Scouts to participate</a:t>
            </a:r>
            <a:br>
              <a:rPr lang="en-US" sz="1800" b="1" dirty="0" smtClean="0">
                <a:solidFill>
                  <a:schemeClr val="bg1"/>
                </a:solidFill>
                <a:latin typeface="Girl Scout Display Light" panose="02020003000000000000" pitchFamily="18" charset="0"/>
              </a:rPr>
            </a:br>
            <a:r>
              <a:rPr lang="en-US" sz="1800" b="1" dirty="0" smtClean="0">
                <a:solidFill>
                  <a:schemeClr val="bg1"/>
                </a:solidFill>
                <a:latin typeface="Girl Scout Display Light" panose="02020003000000000000" pitchFamily="18" charset="0"/>
              </a:rPr>
              <a:t>in BOTH Product Programs via the updated Girl </a:t>
            </a:r>
            <a:r>
              <a:rPr lang="en-US" sz="1800" b="1" dirty="0">
                <a:solidFill>
                  <a:schemeClr val="bg1"/>
                </a:solidFill>
                <a:latin typeface="Girl Scout Display Light" panose="02020003000000000000" pitchFamily="18" charset="0"/>
              </a:rPr>
              <a:t>Scout Annual Information </a:t>
            </a:r>
            <a:r>
              <a:rPr lang="en-US" sz="1800" b="1" dirty="0" smtClean="0">
                <a:solidFill>
                  <a:schemeClr val="bg1"/>
                </a:solidFill>
                <a:latin typeface="Girl Scout Display Light" panose="02020003000000000000" pitchFamily="18" charset="0"/>
              </a:rPr>
              <a:t>Form!</a:t>
            </a:r>
            <a:endParaRPr lang="en-US" sz="1800" dirty="0">
              <a:solidFill>
                <a:schemeClr val="bg1"/>
              </a:solidFill>
              <a:latin typeface="Girl Scout Display Light" panose="02020003000000000000" pitchFamily="18" charset="0"/>
            </a:endParaRPr>
          </a:p>
        </p:txBody>
      </p:sp>
      <p:sp>
        <p:nvSpPr>
          <p:cNvPr id="9" name="Freeform 8">
            <a:extLst>
              <a:ext uri="{FF2B5EF4-FFF2-40B4-BE49-F238E27FC236}">
                <a16:creationId xmlns:a16="http://schemas.microsoft.com/office/drawing/2014/main" id="{76CA02D5-3CA3-5411-1144-3D77CB671FA3}"/>
              </a:ext>
            </a:extLst>
          </p:cNvPr>
          <p:cNvSpPr/>
          <p:nvPr/>
        </p:nvSpPr>
        <p:spPr>
          <a:xfrm rot="16200000">
            <a:off x="1886762" y="-190647"/>
            <a:ext cx="1747171" cy="2128466"/>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EA918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B91811A5-2557-FF24-3FFC-24D1D3F33AEC}"/>
              </a:ext>
            </a:extLst>
          </p:cNvPr>
          <p:cNvGrpSpPr/>
          <p:nvPr/>
        </p:nvGrpSpPr>
        <p:grpSpPr>
          <a:xfrm>
            <a:off x="0" y="1747172"/>
            <a:ext cx="9144000" cy="1107996"/>
            <a:chOff x="0" y="2249755"/>
            <a:chExt cx="12192000" cy="2573322"/>
          </a:xfrm>
        </p:grpSpPr>
        <p:sp>
          <p:nvSpPr>
            <p:cNvPr id="11" name="Rectangle 10">
              <a:extLst>
                <a:ext uri="{FF2B5EF4-FFF2-40B4-BE49-F238E27FC236}">
                  <a16:creationId xmlns:a16="http://schemas.microsoft.com/office/drawing/2014/main" id="{B7421E54-352C-AC45-D2A1-45B53FA5849E}"/>
                </a:ext>
              </a:extLst>
            </p:cNvPr>
            <p:cNvSpPr/>
            <p:nvPr/>
          </p:nvSpPr>
          <p:spPr>
            <a:xfrm>
              <a:off x="0" y="2355056"/>
              <a:ext cx="12192000" cy="2147888"/>
            </a:xfrm>
            <a:prstGeom prst="rect">
              <a:avLst/>
            </a:prstGeom>
            <a:solidFill>
              <a:srgbClr val="00769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B205368-6C49-0431-C9FE-78F1D9E6DF2B}"/>
                </a:ext>
              </a:extLst>
            </p:cNvPr>
            <p:cNvSpPr txBox="1"/>
            <p:nvPr/>
          </p:nvSpPr>
          <p:spPr>
            <a:xfrm>
              <a:off x="0" y="2249755"/>
              <a:ext cx="6833109" cy="2573322"/>
            </a:xfrm>
            <a:prstGeom prst="rect">
              <a:avLst/>
            </a:prstGeom>
            <a:noFill/>
          </p:spPr>
          <p:txBody>
            <a:bodyPr wrap="square" rtlCol="0">
              <a:spAutoFit/>
            </a:bodyPr>
            <a:lstStyle/>
            <a:p>
              <a:pPr algn="ctr"/>
              <a:r>
                <a:rPr lang="en-US" sz="6600" dirty="0" smtClean="0">
                  <a:solidFill>
                    <a:srgbClr val="EA9186"/>
                  </a:solidFill>
                  <a:latin typeface="Citrus Gothic" pitchFamily="2" charset="77"/>
                </a:rPr>
                <a:t>EXCITING NEWS!</a:t>
              </a:r>
              <a:endParaRPr lang="en-US" sz="6600" dirty="0">
                <a:solidFill>
                  <a:srgbClr val="EA9186"/>
                </a:solidFill>
                <a:latin typeface="Citrus Gothic" pitchFamily="2" charset="77"/>
              </a:endParaRPr>
            </a:p>
          </p:txBody>
        </p:sp>
        <p:sp>
          <p:nvSpPr>
            <p:cNvPr id="13" name="Rectangle 12">
              <a:extLst>
                <a:ext uri="{FF2B5EF4-FFF2-40B4-BE49-F238E27FC236}">
                  <a16:creationId xmlns:a16="http://schemas.microsoft.com/office/drawing/2014/main" id="{A5DCB9D7-9F35-5DED-AF5F-3FD39AD4B408}"/>
                </a:ext>
              </a:extLst>
            </p:cNvPr>
            <p:cNvSpPr/>
            <p:nvPr/>
          </p:nvSpPr>
          <p:spPr>
            <a:xfrm>
              <a:off x="0" y="4502943"/>
              <a:ext cx="12192000" cy="16668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BA3036-024E-9316-8745-BD6E37D89903}"/>
                </a:ext>
              </a:extLst>
            </p:cNvPr>
            <p:cNvSpPr/>
            <p:nvPr/>
          </p:nvSpPr>
          <p:spPr>
            <a:xfrm>
              <a:off x="0" y="2271712"/>
              <a:ext cx="12192000" cy="166687"/>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cartoon bear sitting on the ground&#10;&#10;Description automatically generated">
            <a:extLst>
              <a:ext uri="{FF2B5EF4-FFF2-40B4-BE49-F238E27FC236}">
                <a16:creationId xmlns:a16="http://schemas.microsoft.com/office/drawing/2014/main" id="{ECBD9873-96F3-3608-6575-D666CC347E93}"/>
              </a:ext>
            </a:extLst>
          </p:cNvPr>
          <p:cNvPicPr>
            <a:picLocks noChangeAspect="1"/>
          </p:cNvPicPr>
          <p:nvPr/>
        </p:nvPicPr>
        <p:blipFill>
          <a:blip r:embed="rId3"/>
          <a:stretch>
            <a:fillRect/>
          </a:stretch>
        </p:blipFill>
        <p:spPr>
          <a:xfrm>
            <a:off x="1838483" y="142459"/>
            <a:ext cx="1899102" cy="1681949"/>
          </a:xfrm>
          <a:prstGeom prst="rect">
            <a:avLst/>
          </a:prstGeom>
        </p:spPr>
      </p:pic>
      <p:pic>
        <p:nvPicPr>
          <p:cNvPr id="3" name="Picture 2"/>
          <p:cNvPicPr>
            <a:picLocks noChangeAspect="1"/>
          </p:cNvPicPr>
          <p:nvPr/>
        </p:nvPicPr>
        <p:blipFill>
          <a:blip r:embed="rId4"/>
          <a:stretch>
            <a:fillRect/>
          </a:stretch>
        </p:blipFill>
        <p:spPr>
          <a:xfrm rot="520760">
            <a:off x="5627185" y="766951"/>
            <a:ext cx="3014461" cy="3900755"/>
          </a:xfrm>
          <a:prstGeom prst="rect">
            <a:avLst/>
          </a:prstGeom>
          <a:ln>
            <a:noFill/>
          </a:ln>
          <a:effectLst>
            <a:outerShdw blurRad="292100" dist="139700" dir="2700000" algn="tl" rotWithShape="0">
              <a:srgbClr val="333333">
                <a:alpha val="65000"/>
              </a:srgbClr>
            </a:outerShdw>
          </a:effectLst>
        </p:spPr>
      </p:pic>
      <p:sp>
        <p:nvSpPr>
          <p:cNvPr id="17" name="Title 5">
            <a:extLst>
              <a:ext uri="{FF2B5EF4-FFF2-40B4-BE49-F238E27FC236}">
                <a16:creationId xmlns:a16="http://schemas.microsoft.com/office/drawing/2014/main" id="{FB5CB35E-88FA-6D4A-B72B-BD65CD293640}"/>
              </a:ext>
            </a:extLst>
          </p:cNvPr>
          <p:cNvSpPr txBox="1">
            <a:spLocks/>
          </p:cNvSpPr>
          <p:nvPr/>
        </p:nvSpPr>
        <p:spPr>
          <a:xfrm>
            <a:off x="189311" y="4269851"/>
            <a:ext cx="4935520" cy="796658"/>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nSpc>
                <a:spcPct val="100000"/>
              </a:lnSpc>
              <a:spcAft>
                <a:spcPts val="300"/>
              </a:spcAft>
            </a:pPr>
            <a:r>
              <a:rPr lang="en-US" sz="1100" b="1" dirty="0" smtClean="0">
                <a:solidFill>
                  <a:schemeClr val="bg1"/>
                </a:solidFill>
                <a:latin typeface="Girl Scout Display Light" panose="02020003000000000000" pitchFamily="18" charset="0"/>
              </a:rPr>
              <a:t>NOTE: This only relates to caregivers. All Troop volunteers must still complete the Troop Volunteer Agreement. A standard Caregiver Product Program Permission Forms will also be available online should the troop prefer to use them.</a:t>
            </a:r>
            <a:endParaRPr lang="en-US" sz="1100" dirty="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1072598603"/>
      </p:ext>
    </p:extLst>
  </p:cSld>
  <p:clrMapOvr>
    <a:masterClrMapping/>
  </p:clrMapOvr>
  <mc:AlternateContent xmlns:mc="http://schemas.openxmlformats.org/markup-compatibility/2006" xmlns:p14="http://schemas.microsoft.com/office/powerpoint/2010/main">
    <mc:Choice Requires="p14">
      <p:transition p14:dur="0" advTm="21301"/>
    </mc:Choice>
    <mc:Fallback xmlns="">
      <p:transition advTm="2130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0" y="4997450"/>
            <a:ext cx="5673725" cy="155575"/>
          </a:xfrm>
        </p:spPr>
        <p:txBody>
          <a:bodyPr/>
          <a:lstStyle/>
          <a:p>
            <a:r>
              <a:rPr lang="en-US" sz="300" smtClean="0"/>
              <a:t>©2021 Girl Scouts of the USA. All Rights Reserved.  Not for public distribution.</a:t>
            </a:r>
            <a:endParaRPr lang="en-US" sz="300"/>
          </a:p>
        </p:txBody>
      </p:sp>
      <p:sp>
        <p:nvSpPr>
          <p:cNvPr id="10" name="Title 4">
            <a:extLst>
              <a:ext uri="{FF2B5EF4-FFF2-40B4-BE49-F238E27FC236}">
                <a16:creationId xmlns:a16="http://schemas.microsoft.com/office/drawing/2014/main" id="{29B1C999-80CA-D34E-8DCF-16774A8CCA60}"/>
              </a:ext>
            </a:extLst>
          </p:cNvPr>
          <p:cNvSpPr>
            <a:spLocks noGrp="1"/>
          </p:cNvSpPr>
          <p:nvPr>
            <p:ph type="title"/>
          </p:nvPr>
        </p:nvSpPr>
        <p:spPr>
          <a:xfrm>
            <a:off x="4669787" y="1357745"/>
            <a:ext cx="4353839" cy="3158837"/>
          </a:xfrm>
        </p:spPr>
        <p:txBody>
          <a:bodyPr/>
          <a:lstStyle/>
          <a:p>
            <a:pPr algn="ctr"/>
            <a:r>
              <a:rPr lang="en-US" sz="1600" b="1" dirty="0" smtClean="0"/>
              <a:t>Make sure you are opted-IN to receive emails from GSWNY!</a:t>
            </a:r>
            <a:br>
              <a:rPr lang="en-US" sz="1600" b="1" dirty="0" smtClean="0"/>
            </a:br>
            <a:r>
              <a:rPr lang="en-US" sz="1600" b="1" dirty="0"/>
              <a:t/>
            </a:r>
            <a:br>
              <a:rPr lang="en-US" sz="1600" b="1" dirty="0"/>
            </a:br>
            <a:r>
              <a:rPr lang="en-US" sz="1600" b="1" dirty="0" smtClean="0"/>
              <a:t>Check your inbox every Saturday for our Fall Product Program Newsletter. </a:t>
            </a:r>
            <a:br>
              <a:rPr lang="en-US" sz="1600" b="1" dirty="0" smtClean="0"/>
            </a:br>
            <a:r>
              <a:rPr lang="en-US" sz="1600" b="1" dirty="0"/>
              <a:t/>
            </a:r>
            <a:br>
              <a:rPr lang="en-US" sz="1600" b="1" dirty="0"/>
            </a:br>
            <a:r>
              <a:rPr lang="en-US" sz="1600" b="1" dirty="0" smtClean="0"/>
              <a:t>Here we include important program updates, promotions, and instructions for things like order placing and final payments.</a:t>
            </a:r>
            <a:br>
              <a:rPr lang="en-US" sz="1600" b="1" dirty="0" smtClean="0"/>
            </a:br>
            <a:r>
              <a:rPr lang="en-US" sz="1600" b="1" dirty="0"/>
              <a:t/>
            </a:r>
            <a:br>
              <a:rPr lang="en-US" sz="1600" b="1" dirty="0"/>
            </a:br>
            <a:r>
              <a:rPr lang="en-US" sz="1600" b="1" i="1" dirty="0" smtClean="0"/>
              <a:t>If you need assistance, contact customercare@gswny.org</a:t>
            </a:r>
            <a:endParaRPr lang="en-US" sz="1600" b="1" dirty="0"/>
          </a:p>
        </p:txBody>
      </p:sp>
      <p:pic>
        <p:nvPicPr>
          <p:cNvPr id="3" name="Picture 2"/>
          <p:cNvPicPr>
            <a:picLocks noChangeAspect="1"/>
          </p:cNvPicPr>
          <p:nvPr/>
        </p:nvPicPr>
        <p:blipFill>
          <a:blip r:embed="rId3"/>
          <a:stretch>
            <a:fillRect/>
          </a:stretch>
        </p:blipFill>
        <p:spPr>
          <a:xfrm>
            <a:off x="6291923" y="395985"/>
            <a:ext cx="1109568" cy="1109568"/>
          </a:xfrm>
          <a:prstGeom prst="rect">
            <a:avLst/>
          </a:prstGeom>
        </p:spPr>
      </p:pic>
    </p:spTree>
    <p:extLst>
      <p:ext uri="{BB962C8B-B14F-4D97-AF65-F5344CB8AC3E}">
        <p14:creationId xmlns:p14="http://schemas.microsoft.com/office/powerpoint/2010/main" val="130467233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836AD-214B-D686-8A0C-E6D723B72762}"/>
              </a:ext>
            </a:extLst>
          </p:cNvPr>
          <p:cNvSpPr/>
          <p:nvPr/>
        </p:nvSpPr>
        <p:spPr>
          <a:xfrm>
            <a:off x="0" y="2449002"/>
            <a:ext cx="9144000" cy="1764268"/>
          </a:xfrm>
          <a:prstGeom prst="rect">
            <a:avLst/>
          </a:prstGeom>
          <a:solidFill>
            <a:srgbClr val="EA918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A940E4C-A447-DC2B-4270-4B07BEDF1677}"/>
              </a:ext>
            </a:extLst>
          </p:cNvPr>
          <p:cNvSpPr txBox="1"/>
          <p:nvPr/>
        </p:nvSpPr>
        <p:spPr>
          <a:xfrm>
            <a:off x="4688598" y="2643608"/>
            <a:ext cx="4032838" cy="1569660"/>
          </a:xfrm>
          <a:prstGeom prst="rect">
            <a:avLst/>
          </a:prstGeom>
          <a:noFill/>
        </p:spPr>
        <p:txBody>
          <a:bodyPr wrap="square" lIns="91440" tIns="45720" rIns="91440" bIns="45720" rtlCol="0" anchor="t">
            <a:spAutoFit/>
          </a:bodyPr>
          <a:lstStyle/>
          <a:p>
            <a:r>
              <a:rPr lang="en-US" sz="4800" dirty="0" smtClean="0">
                <a:solidFill>
                  <a:srgbClr val="007691"/>
                </a:solidFill>
                <a:latin typeface="Citrus Gothic"/>
              </a:rPr>
              <a:t>M2 Features for Girl Scouts</a:t>
            </a:r>
            <a:endParaRPr lang="en-US" sz="4800" dirty="0">
              <a:solidFill>
                <a:srgbClr val="007691"/>
              </a:solidFill>
              <a:latin typeface="Citrus Gothic"/>
            </a:endParaRPr>
          </a:p>
        </p:txBody>
      </p:sp>
      <p:sp>
        <p:nvSpPr>
          <p:cNvPr id="6" name="Rectangle 5">
            <a:extLst>
              <a:ext uri="{FF2B5EF4-FFF2-40B4-BE49-F238E27FC236}">
                <a16:creationId xmlns:a16="http://schemas.microsoft.com/office/drawing/2014/main" id="{CD752AC2-CFF6-5702-5157-5AA7DA2532A9}"/>
              </a:ext>
            </a:extLst>
          </p:cNvPr>
          <p:cNvSpPr/>
          <p:nvPr/>
        </p:nvSpPr>
        <p:spPr>
          <a:xfrm>
            <a:off x="0" y="4213269"/>
            <a:ext cx="9144000" cy="16668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8B77A5-7C02-BBA9-52F4-340EF006D3FD}"/>
              </a:ext>
            </a:extLst>
          </p:cNvPr>
          <p:cNvSpPr/>
          <p:nvPr/>
        </p:nvSpPr>
        <p:spPr>
          <a:xfrm>
            <a:off x="0" y="2365658"/>
            <a:ext cx="9144000" cy="166687"/>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3B4AD883-130A-EBE3-4041-E4C3E7F81E4E}"/>
              </a:ext>
            </a:extLst>
          </p:cNvPr>
          <p:cNvSpPr/>
          <p:nvPr/>
        </p:nvSpPr>
        <p:spPr>
          <a:xfrm rot="16200000">
            <a:off x="546095" y="518292"/>
            <a:ext cx="3442454" cy="3947497"/>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00769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637" y="1816108"/>
            <a:ext cx="2894434" cy="25638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2693" flipH="1">
            <a:off x="-192731" y="123337"/>
            <a:ext cx="2724208" cy="19687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900490"/>
      </p:ext>
    </p:extLst>
  </p:cSld>
  <p:clrMapOvr>
    <a:masterClrMapping/>
  </p:clrMapOvr>
  <mc:AlternateContent xmlns:mc="http://schemas.openxmlformats.org/markup-compatibility/2006" xmlns:p14="http://schemas.microsoft.com/office/powerpoint/2010/main">
    <mc:Choice Requires="p14">
      <p:transition p14:dur="0" advTm="103212"/>
    </mc:Choice>
    <mc:Fallback xmlns="">
      <p:transition advTm="103212"/>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0" y="1"/>
            <a:ext cx="3018451" cy="5361708"/>
          </a:xfrm>
        </p:spPr>
        <p:txBody>
          <a:bodyPr>
            <a:normAutofit/>
          </a:bodyPr>
          <a:lstStyle/>
          <a:p>
            <a:pPr algn="l"/>
            <a:r>
              <a:rPr lang="en-US" sz="2700" b="1" dirty="0"/>
              <a:t>GIRL SCOUT’S PLATFORM SET-UP</a:t>
            </a:r>
            <a:r>
              <a:rPr lang="en-US" dirty="0"/>
              <a:t/>
            </a:r>
            <a:br>
              <a:rPr lang="en-US" dirty="0"/>
            </a:br>
            <a:r>
              <a:rPr lang="en-US" dirty="0"/>
              <a:t/>
            </a:r>
            <a:br>
              <a:rPr lang="en-US" dirty="0"/>
            </a:br>
            <a:r>
              <a:rPr lang="en-US" dirty="0"/>
              <a:t/>
            </a:r>
            <a:br>
              <a:rPr lang="en-US" dirty="0"/>
            </a:br>
            <a:r>
              <a:rPr lang="en-US" dirty="0" smtClean="0"/>
              <a:t>Login</a:t>
            </a:r>
            <a:r>
              <a:rPr lang="en-US" dirty="0"/>
              <a:t/>
            </a:r>
            <a:br>
              <a:rPr lang="en-US" dirty="0"/>
            </a:br>
            <a:r>
              <a:rPr lang="en-US" dirty="0"/>
              <a:t/>
            </a:r>
            <a:br>
              <a:rPr lang="en-US" dirty="0"/>
            </a:br>
            <a:r>
              <a:rPr lang="en-US" dirty="0" smtClean="0"/>
              <a:t>Set Your Goals</a:t>
            </a:r>
            <a:r>
              <a:rPr lang="en-US" dirty="0"/>
              <a:t/>
            </a:r>
            <a:br>
              <a:rPr lang="en-US" dirty="0"/>
            </a:br>
            <a:r>
              <a:rPr lang="en-US" dirty="0"/>
              <a:t/>
            </a:r>
            <a:br>
              <a:rPr lang="en-US" dirty="0"/>
            </a:br>
            <a:r>
              <a:rPr lang="en-US" dirty="0"/>
              <a:t>Build an Avatar</a:t>
            </a:r>
            <a:br>
              <a:rPr lang="en-US" dirty="0"/>
            </a:br>
            <a:r>
              <a:rPr lang="en-US" dirty="0"/>
              <a:t/>
            </a:r>
            <a:br>
              <a:rPr lang="en-US" dirty="0"/>
            </a:br>
            <a:r>
              <a:rPr lang="en-US" dirty="0" smtClean="0"/>
              <a:t>Upload a Video or Picture (optional)</a:t>
            </a:r>
            <a:br>
              <a:rPr lang="en-US" dirty="0" smtClean="0"/>
            </a:br>
            <a:r>
              <a:rPr lang="en-US" dirty="0"/>
              <a:t/>
            </a:r>
            <a:br>
              <a:rPr lang="en-US" dirty="0"/>
            </a:br>
            <a:r>
              <a:rPr lang="en-US" dirty="0" smtClean="0"/>
              <a:t>Send Emails</a:t>
            </a:r>
            <a:br>
              <a:rPr lang="en-US" dirty="0" smtClean="0"/>
            </a:br>
            <a:r>
              <a:rPr lang="en-US" dirty="0"/>
              <a:t/>
            </a:r>
            <a:br>
              <a:rPr lang="en-US" dirty="0"/>
            </a:br>
            <a:r>
              <a:rPr lang="en-US" dirty="0" smtClean="0"/>
              <a:t>Share your site!</a:t>
            </a:r>
            <a:endParaRPr lang="en-US" sz="1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112" y="0"/>
            <a:ext cx="3254928" cy="33147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514" y="984250"/>
            <a:ext cx="3469835" cy="4102099"/>
          </a:xfrm>
          <a:prstGeom prst="rect">
            <a:avLst/>
          </a:prstGeom>
        </p:spPr>
      </p:pic>
    </p:spTree>
    <p:extLst>
      <p:ext uri="{BB962C8B-B14F-4D97-AF65-F5344CB8AC3E}">
        <p14:creationId xmlns:p14="http://schemas.microsoft.com/office/powerpoint/2010/main" val="102858430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0" y="4989513"/>
            <a:ext cx="5673725" cy="153987"/>
          </a:xfrm>
        </p:spPr>
        <p:txBody>
          <a:bodyPr/>
          <a:lstStyle/>
          <a:p>
            <a:r>
              <a:rPr lang="en-US" smtClean="0"/>
              <a:t>©2021 Girl Scouts of the USA. All Rights Reserved.  Not for public distribution.</a:t>
            </a:r>
            <a:endParaRPr lang="en-US" dirty="0"/>
          </a:p>
        </p:txBody>
      </p:sp>
      <p:sp>
        <p:nvSpPr>
          <p:cNvPr id="5" name="Slide Number Placeholder 4"/>
          <p:cNvSpPr>
            <a:spLocks noGrp="1"/>
          </p:cNvSpPr>
          <p:nvPr>
            <p:ph type="sldNum" sz="quarter" idx="4294967295"/>
          </p:nvPr>
        </p:nvSpPr>
        <p:spPr>
          <a:xfrm>
            <a:off x="8593138" y="4972050"/>
            <a:ext cx="550862" cy="182563"/>
          </a:xfrm>
        </p:spPr>
        <p:txBody>
          <a:bodyPr/>
          <a:lstStyle/>
          <a:p>
            <a:fld id="{7691CCDB-B024-8747-B233-CAD1CBC7A901}" type="slidenum">
              <a:rPr lang="en-US" smtClean="0"/>
              <a:pPr/>
              <a:t>2</a:t>
            </a:fld>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6969" y="2986963"/>
            <a:ext cx="589967" cy="2136283"/>
          </a:xfrm>
          <a:prstGeom prst="rect">
            <a:avLst/>
          </a:prstGeom>
        </p:spPr>
      </p:pic>
      <p:sp>
        <p:nvSpPr>
          <p:cNvPr id="4" name="TextBox 3"/>
          <p:cNvSpPr txBox="1"/>
          <p:nvPr/>
        </p:nvSpPr>
        <p:spPr>
          <a:xfrm>
            <a:off x="1223620" y="501762"/>
            <a:ext cx="6456218" cy="1730123"/>
          </a:xfrm>
          <a:prstGeom prst="rect">
            <a:avLst/>
          </a:prstGeom>
          <a:noFill/>
          <a:ln>
            <a:noFill/>
          </a:ln>
        </p:spPr>
        <p:txBody>
          <a:bodyPr vert="horz" wrap="square" lIns="91440" tIns="45720" rIns="91440" bIns="45720" rtlCol="0" anchor="ctr">
            <a:noAutofit/>
          </a:bodyPr>
          <a:lstStyle/>
          <a:p>
            <a:pPr algn="ctr"/>
            <a:r>
              <a:rPr lang="en-US" sz="8000" dirty="0" smtClean="0">
                <a:solidFill>
                  <a:schemeClr val="bg1"/>
                </a:solidFill>
                <a:latin typeface="Girl Scout Display Light" panose="02020003000000000000" pitchFamily="18" charset="0"/>
              </a:rPr>
              <a:t>Thank you!!</a:t>
            </a:r>
          </a:p>
        </p:txBody>
      </p:sp>
      <p:pic>
        <p:nvPicPr>
          <p:cNvPr id="9" name="Picture 8"/>
          <p:cNvPicPr>
            <a:picLocks noChangeAspect="1"/>
          </p:cNvPicPr>
          <p:nvPr/>
        </p:nvPicPr>
        <p:blipFill>
          <a:blip r:embed="rId4"/>
          <a:stretch>
            <a:fillRect/>
          </a:stretch>
        </p:blipFill>
        <p:spPr>
          <a:xfrm>
            <a:off x="6804185" y="2917433"/>
            <a:ext cx="644112" cy="2177481"/>
          </a:xfrm>
          <a:prstGeom prst="rect">
            <a:avLst/>
          </a:prstGeom>
        </p:spPr>
      </p:pic>
      <p:pic>
        <p:nvPicPr>
          <p:cNvPr id="10" name="Picture 9"/>
          <p:cNvPicPr>
            <a:picLocks noChangeAspect="1"/>
          </p:cNvPicPr>
          <p:nvPr/>
        </p:nvPicPr>
        <p:blipFill>
          <a:blip r:embed="rId5"/>
          <a:stretch>
            <a:fillRect/>
          </a:stretch>
        </p:blipFill>
        <p:spPr>
          <a:xfrm>
            <a:off x="8150219" y="2917433"/>
            <a:ext cx="758584" cy="2237180"/>
          </a:xfrm>
          <a:prstGeom prst="rect">
            <a:avLst/>
          </a:prstGeom>
        </p:spPr>
      </p:pic>
      <p:sp>
        <p:nvSpPr>
          <p:cNvPr id="14" name="Subtitle 2">
            <a:extLst>
              <a:ext uri="{FF2B5EF4-FFF2-40B4-BE49-F238E27FC236}">
                <a16:creationId xmlns:a16="http://schemas.microsoft.com/office/drawing/2014/main" id="{72258620-D380-473B-A288-E14928A16BDB}"/>
              </a:ext>
            </a:extLst>
          </p:cNvPr>
          <p:cNvSpPr txBox="1">
            <a:spLocks/>
          </p:cNvSpPr>
          <p:nvPr/>
        </p:nvSpPr>
        <p:spPr bwMode="gray">
          <a:xfrm>
            <a:off x="1848981" y="2495923"/>
            <a:ext cx="4955204" cy="2054617"/>
          </a:xfrm>
          <a:prstGeom prst="rect">
            <a:avLst/>
          </a:prstGeom>
        </p:spPr>
        <p:txBody>
          <a:bodyPr vert="horz" lIns="0" tIns="0" rIns="0" bIns="0" rtlCol="0" anchor="t">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lumMod val="75000"/>
                    <a:lumOff val="25000"/>
                  </a:schemeClr>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lumMod val="75000"/>
                    <a:lumOff val="25000"/>
                  </a:schemeClr>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lumMod val="75000"/>
                    <a:lumOff val="25000"/>
                  </a:schemeClr>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lumMod val="75000"/>
                    <a:lumOff val="25000"/>
                  </a:schemeClr>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smtClean="0">
                <a:solidFill>
                  <a:schemeClr val="bg1"/>
                </a:solidFill>
                <a:latin typeface="Girl Scout Display Light" panose="02020003000000000000" pitchFamily="18" charset="0"/>
                <a:cs typeface="Cordia New"/>
              </a:rPr>
              <a:t>Thank you for empowering the next generation of women entrepreneurs by supporting your troop in the product programs! </a:t>
            </a:r>
          </a:p>
          <a:p>
            <a:pPr marL="0" indent="0">
              <a:buNone/>
            </a:pPr>
            <a:endParaRPr lang="en-US" b="1" noProof="1">
              <a:solidFill>
                <a:schemeClr val="bg1"/>
              </a:solidFill>
              <a:latin typeface="Girl Scout Display Light" panose="02020003000000000000" pitchFamily="18" charset="0"/>
            </a:endParaRPr>
          </a:p>
          <a:p>
            <a:pPr marL="0" indent="0">
              <a:buNone/>
            </a:pPr>
            <a:r>
              <a:rPr lang="en-US" b="1" noProof="1" smtClean="0">
                <a:solidFill>
                  <a:schemeClr val="bg1"/>
                </a:solidFill>
                <a:latin typeface="Girl Scout Display Light" panose="02020003000000000000" pitchFamily="18" charset="0"/>
              </a:rPr>
              <a:t>If you have not completed the Troop Fall Program Manager Agreement, please take a moment to complete it now and submit it to your service unit volunteer.</a:t>
            </a:r>
          </a:p>
          <a:p>
            <a:endParaRPr lang="en-US" b="1" dirty="0">
              <a:solidFill>
                <a:schemeClr val="bg1"/>
              </a:solidFill>
              <a:latin typeface="Girl Scout Display Light" panose="02020003000000000000"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994" y="377355"/>
            <a:ext cx="537045" cy="53704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306" y="1278261"/>
            <a:ext cx="634419" cy="63441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860" y="2207991"/>
            <a:ext cx="575865" cy="575865"/>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963" y="3063406"/>
            <a:ext cx="675657" cy="605818"/>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849" y="4205477"/>
            <a:ext cx="730443" cy="488241"/>
          </a:xfrm>
          <a:prstGeom prst="rect">
            <a:avLst/>
          </a:prstGeom>
        </p:spPr>
      </p:pic>
    </p:spTree>
    <p:extLst>
      <p:ext uri="{BB962C8B-B14F-4D97-AF65-F5344CB8AC3E}">
        <p14:creationId xmlns:p14="http://schemas.microsoft.com/office/powerpoint/2010/main" val="407330311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62"/>
          <a:stretch/>
        </p:blipFill>
        <p:spPr>
          <a:xfrm>
            <a:off x="3254928" y="145838"/>
            <a:ext cx="4637979" cy="4702797"/>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0" y="578735"/>
            <a:ext cx="3200400" cy="3837007"/>
          </a:xfrm>
        </p:spPr>
        <p:txBody>
          <a:bodyPr>
            <a:normAutofit/>
          </a:bodyPr>
          <a:lstStyle/>
          <a:p>
            <a:pPr algn="l"/>
            <a:r>
              <a:rPr lang="en-US" sz="2400" b="1" dirty="0"/>
              <a:t>PARTICIPANT’S DASHBOARD</a:t>
            </a:r>
            <a:r>
              <a:rPr lang="en-US" dirty="0"/>
              <a:t/>
            </a:r>
            <a:br>
              <a:rPr lang="en-US" dirty="0"/>
            </a:br>
            <a:r>
              <a:rPr lang="en-US" dirty="0"/>
              <a:t/>
            </a:r>
            <a:br>
              <a:rPr lang="en-US" dirty="0"/>
            </a:br>
            <a:r>
              <a:rPr lang="en-US" dirty="0" smtClean="0"/>
              <a:t>Track your Goal Progress on dashboard and in Avatar room</a:t>
            </a:r>
            <a:br>
              <a:rPr lang="en-US" dirty="0" smtClean="0"/>
            </a:br>
            <a:r>
              <a:rPr lang="en-US" dirty="0"/>
              <a:t/>
            </a:r>
            <a:br>
              <a:rPr lang="en-US" dirty="0"/>
            </a:br>
            <a:r>
              <a:rPr lang="en-US" dirty="0" smtClean="0"/>
              <a:t>Send Supporters a Thank You Email</a:t>
            </a:r>
            <a:br>
              <a:rPr lang="en-US" dirty="0" smtClean="0"/>
            </a:br>
            <a:r>
              <a:rPr lang="en-US" dirty="0" smtClean="0"/>
              <a:t/>
            </a:r>
            <a:br>
              <a:rPr lang="en-US" dirty="0" smtClean="0"/>
            </a:br>
            <a:r>
              <a:rPr lang="en-US" dirty="0" smtClean="0"/>
              <a:t>Enter your nut card order</a:t>
            </a:r>
            <a:r>
              <a:rPr lang="en-US" dirty="0"/>
              <a:t/>
            </a:r>
            <a:br>
              <a:rPr lang="en-US" dirty="0"/>
            </a:br>
            <a:r>
              <a:rPr lang="en-US" dirty="0" smtClean="0"/>
              <a:t/>
            </a:r>
            <a:br>
              <a:rPr lang="en-US" dirty="0" smtClean="0"/>
            </a:br>
            <a:r>
              <a:rPr lang="en-US" dirty="0" smtClean="0"/>
              <a:t>Select </a:t>
            </a:r>
            <a:r>
              <a:rPr lang="en-US" dirty="0"/>
              <a:t>rewards</a:t>
            </a:r>
            <a:br>
              <a:rPr lang="en-US" dirty="0"/>
            </a:br>
            <a:r>
              <a:rPr lang="en-US" dirty="0"/>
              <a:t/>
            </a:r>
            <a:br>
              <a:rPr lang="en-US" dirty="0"/>
            </a:br>
            <a:r>
              <a:rPr lang="en-US" dirty="0" smtClean="0"/>
              <a:t>View sales </a:t>
            </a:r>
            <a:r>
              <a:rPr lang="en-US" dirty="0"/>
              <a:t>reports</a:t>
            </a:r>
            <a:endParaRPr lang="en-US" sz="1200" dirty="0"/>
          </a:p>
        </p:txBody>
      </p:sp>
      <p:pic>
        <p:nvPicPr>
          <p:cNvPr id="9" name="Picture 8" descr="Cartoon a cartoon of a child in a room&#10;&#10;AI-generated content may be incorrect.">
            <a:extLst>
              <a:ext uri="{FF2B5EF4-FFF2-40B4-BE49-F238E27FC236}">
                <a16:creationId xmlns:a16="http://schemas.microsoft.com/office/drawing/2014/main" id="{CE80CE63-029C-B4D6-1F1E-2AA7774F3D85}"/>
              </a:ext>
            </a:extLst>
          </p:cNvPr>
          <p:cNvPicPr>
            <a:picLocks noChangeAspect="1"/>
          </p:cNvPicPr>
          <p:nvPr/>
        </p:nvPicPr>
        <p:blipFill>
          <a:blip r:embed="rId4"/>
          <a:stretch>
            <a:fillRect/>
          </a:stretch>
        </p:blipFill>
        <p:spPr>
          <a:xfrm>
            <a:off x="6318795" y="3003549"/>
            <a:ext cx="2666456" cy="1960891"/>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417134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4FDBA0-69C9-2945-E10F-19EC484BA887}"/>
              </a:ext>
            </a:extLst>
          </p:cNvPr>
          <p:cNvSpPr>
            <a:spLocks noGrp="1"/>
          </p:cNvSpPr>
          <p:nvPr>
            <p:ph type="title"/>
          </p:nvPr>
        </p:nvSpPr>
        <p:spPr>
          <a:xfrm>
            <a:off x="150329" y="419100"/>
            <a:ext cx="2745424" cy="4578929"/>
          </a:xfrm>
        </p:spPr>
        <p:txBody>
          <a:bodyPr/>
          <a:lstStyle/>
          <a:p>
            <a:pPr algn="l"/>
            <a:r>
              <a:rPr lang="en-US" sz="2400" b="1" dirty="0"/>
              <a:t>SHARE MY SITE TOOL KIT</a:t>
            </a:r>
            <a:r>
              <a:rPr lang="en-US" dirty="0"/>
              <a:t/>
            </a:r>
            <a:br>
              <a:rPr lang="en-US" dirty="0"/>
            </a:br>
            <a:r>
              <a:rPr lang="en-US" dirty="0"/>
              <a:t/>
            </a:r>
            <a:br>
              <a:rPr lang="en-US" dirty="0"/>
            </a:br>
            <a:r>
              <a:rPr lang="en-US" dirty="0"/>
              <a:t>Many ways to Share </a:t>
            </a:r>
            <a:br>
              <a:rPr lang="en-US" dirty="0"/>
            </a:br>
            <a:r>
              <a:rPr lang="en-US" dirty="0"/>
              <a:t/>
            </a:r>
            <a:br>
              <a:rPr lang="en-US" dirty="0"/>
            </a:br>
            <a:r>
              <a:rPr lang="en-US" dirty="0"/>
              <a:t>Download images for additional online marketing</a:t>
            </a:r>
            <a:br>
              <a:rPr lang="en-US" dirty="0"/>
            </a:br>
            <a:r>
              <a:rPr lang="en-US" dirty="0"/>
              <a:t/>
            </a:r>
            <a:br>
              <a:rPr lang="en-US" dirty="0"/>
            </a:br>
            <a:r>
              <a:rPr lang="en-US" dirty="0"/>
              <a:t>Copy the storefront link to send</a:t>
            </a:r>
            <a:br>
              <a:rPr lang="en-US" dirty="0"/>
            </a:br>
            <a:r>
              <a:rPr lang="en-US" dirty="0"/>
              <a:t/>
            </a:r>
            <a:br>
              <a:rPr lang="en-US" dirty="0"/>
            </a:br>
            <a:r>
              <a:rPr lang="en-US" dirty="0"/>
              <a:t>Share on Social Media</a:t>
            </a:r>
            <a:br>
              <a:rPr lang="en-US" dirty="0"/>
            </a:br>
            <a:r>
              <a:rPr lang="en-US" dirty="0"/>
              <a:t/>
            </a:r>
            <a:br>
              <a:rPr lang="en-US" dirty="0"/>
            </a:br>
            <a:r>
              <a:rPr lang="en-US" dirty="0"/>
              <a:t>Text friends &amp; family</a:t>
            </a:r>
            <a:br>
              <a:rPr lang="en-US" dirty="0"/>
            </a:br>
            <a:endParaRPr lang="en-US" sz="1400" dirty="0"/>
          </a:p>
        </p:txBody>
      </p:sp>
      <p:pic>
        <p:nvPicPr>
          <p:cNvPr id="10" name="Picture 9" descr="A screenshot of a computer&#10;&#10;AI-generated content may be incorrect.">
            <a:extLst>
              <a:ext uri="{FF2B5EF4-FFF2-40B4-BE49-F238E27FC236}">
                <a16:creationId xmlns:a16="http://schemas.microsoft.com/office/drawing/2014/main" id="{FDA887C0-C994-CA59-5D61-0BDE993FC0A6}"/>
              </a:ext>
            </a:extLst>
          </p:cNvPr>
          <p:cNvPicPr>
            <a:picLocks noChangeAspect="1"/>
          </p:cNvPicPr>
          <p:nvPr/>
        </p:nvPicPr>
        <p:blipFill>
          <a:blip r:embed="rId3"/>
          <a:stretch>
            <a:fillRect/>
          </a:stretch>
        </p:blipFill>
        <p:spPr>
          <a:xfrm>
            <a:off x="3139113" y="140514"/>
            <a:ext cx="3495773" cy="226504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6" name="Picture 5" descr="A screenshot of a computer&#10;&#10;AI-generated content may be incorrect.">
            <a:extLst>
              <a:ext uri="{FF2B5EF4-FFF2-40B4-BE49-F238E27FC236}">
                <a16:creationId xmlns:a16="http://schemas.microsoft.com/office/drawing/2014/main" id="{B38C41F9-B050-5DDB-2AE2-A1F50F059D1E}"/>
              </a:ext>
            </a:extLst>
          </p:cNvPr>
          <p:cNvPicPr>
            <a:picLocks noChangeAspect="1"/>
          </p:cNvPicPr>
          <p:nvPr/>
        </p:nvPicPr>
        <p:blipFill>
          <a:blip r:embed="rId4"/>
          <a:stretch>
            <a:fillRect/>
          </a:stretch>
        </p:blipFill>
        <p:spPr>
          <a:xfrm>
            <a:off x="3139113" y="2908066"/>
            <a:ext cx="3690907" cy="2102455"/>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8" name="Picture 7" descr="A screenshot of a social media page&#10;&#10;AI-generated content may be incorrect.">
            <a:extLst>
              <a:ext uri="{FF2B5EF4-FFF2-40B4-BE49-F238E27FC236}">
                <a16:creationId xmlns:a16="http://schemas.microsoft.com/office/drawing/2014/main" id="{FE5B18D3-1C82-58FC-86C2-4D418D8C3EC1}"/>
              </a:ext>
            </a:extLst>
          </p:cNvPr>
          <p:cNvPicPr>
            <a:picLocks noChangeAspect="1"/>
          </p:cNvPicPr>
          <p:nvPr/>
        </p:nvPicPr>
        <p:blipFill>
          <a:blip r:embed="rId5"/>
          <a:stretch>
            <a:fillRect/>
          </a:stretch>
        </p:blipFill>
        <p:spPr>
          <a:xfrm>
            <a:off x="6304806" y="1692773"/>
            <a:ext cx="2731245" cy="1979471"/>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1A940E4C-A447-DC2B-4270-4B07BEDF1677}"/>
              </a:ext>
            </a:extLst>
          </p:cNvPr>
          <p:cNvSpPr txBox="1"/>
          <p:nvPr/>
        </p:nvSpPr>
        <p:spPr>
          <a:xfrm rot="20933283">
            <a:off x="191000" y="416371"/>
            <a:ext cx="802639" cy="500137"/>
          </a:xfrm>
          <a:prstGeom prst="rect">
            <a:avLst/>
          </a:prstGeom>
          <a:noFill/>
        </p:spPr>
        <p:txBody>
          <a:bodyPr wrap="square" lIns="68580" tIns="34290" rIns="68580" bIns="34290" rtlCol="0" anchor="t">
            <a:spAutoFit/>
          </a:bodyPr>
          <a:lstStyle/>
          <a:p>
            <a:r>
              <a:rPr lang="en-US" sz="2800" dirty="0" smtClean="0">
                <a:solidFill>
                  <a:srgbClr val="DEE674"/>
                </a:solidFill>
                <a:latin typeface="Citrus Gothic"/>
              </a:rPr>
              <a:t>new!</a:t>
            </a:r>
            <a:endParaRPr lang="en-US" sz="2800" dirty="0">
              <a:solidFill>
                <a:srgbClr val="DEE674"/>
              </a:solidFill>
              <a:latin typeface="Citrus Gothic"/>
            </a:endParaRPr>
          </a:p>
        </p:txBody>
      </p:sp>
    </p:spTree>
    <p:extLst>
      <p:ext uri="{BB962C8B-B14F-4D97-AF65-F5344CB8AC3E}">
        <p14:creationId xmlns:p14="http://schemas.microsoft.com/office/powerpoint/2010/main" val="233340349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167109" y="96566"/>
            <a:ext cx="2745424" cy="4909489"/>
          </a:xfrm>
        </p:spPr>
        <p:txBody>
          <a:bodyPr>
            <a:normAutofit/>
          </a:bodyPr>
          <a:lstStyle/>
          <a:p>
            <a:pPr algn="l"/>
            <a:r>
              <a:rPr lang="en-US" sz="2700" b="1" dirty="0"/>
              <a:t>TOOLS TO RUN A BUSINESS</a:t>
            </a:r>
            <a:r>
              <a:rPr lang="en-US" sz="2700" dirty="0"/>
              <a:t/>
            </a:r>
            <a:br>
              <a:rPr lang="en-US" sz="2700" dirty="0"/>
            </a:br>
            <a:r>
              <a:rPr lang="en-US" sz="2700" dirty="0"/>
              <a:t/>
            </a:r>
            <a:br>
              <a:rPr lang="en-US" sz="2700" dirty="0"/>
            </a:br>
            <a:r>
              <a:rPr lang="en-US" dirty="0"/>
              <a:t>Send </a:t>
            </a:r>
            <a:r>
              <a:rPr lang="en-US" dirty="0" smtClean="0"/>
              <a:t>emails</a:t>
            </a:r>
            <a:br>
              <a:rPr lang="en-US" dirty="0" smtClean="0"/>
            </a:br>
            <a:r>
              <a:rPr lang="en-US" sz="900" dirty="0" smtClean="0">
                <a:solidFill>
                  <a:srgbClr val="FFC000"/>
                </a:solidFill>
              </a:rPr>
              <a:t>(Select Girl Delivery Option before sending. Opt in is the default setting)</a:t>
            </a:r>
            <a:r>
              <a:rPr lang="en-US" dirty="0"/>
              <a:t/>
            </a:r>
            <a:br>
              <a:rPr lang="en-US" dirty="0"/>
            </a:br>
            <a:r>
              <a:rPr lang="en-US" dirty="0"/>
              <a:t/>
            </a:r>
            <a:br>
              <a:rPr lang="en-US" dirty="0"/>
            </a:br>
            <a:r>
              <a:rPr lang="en-US" dirty="0"/>
              <a:t>Share My Site with social media and </a:t>
            </a:r>
            <a:r>
              <a:rPr lang="en-US" dirty="0" smtClean="0"/>
              <a:t>texting - </a:t>
            </a:r>
            <a:r>
              <a:rPr lang="en-US" i="1" dirty="0" smtClean="0"/>
              <a:t>NEW </a:t>
            </a:r>
            <a:r>
              <a:rPr lang="en-US" i="1" dirty="0"/>
              <a:t>toolkit this year!</a:t>
            </a:r>
            <a:r>
              <a:rPr lang="en-US" dirty="0"/>
              <a:t/>
            </a:r>
            <a:br>
              <a:rPr lang="en-US" dirty="0"/>
            </a:br>
            <a:r>
              <a:rPr lang="en-US" dirty="0"/>
              <a:t/>
            </a:r>
            <a:br>
              <a:rPr lang="en-US" dirty="0"/>
            </a:br>
            <a:r>
              <a:rPr lang="en-US" dirty="0"/>
              <a:t/>
            </a:r>
            <a:br>
              <a:rPr lang="en-US" dirty="0"/>
            </a:br>
            <a:r>
              <a:rPr lang="en-US" dirty="0"/>
              <a:t>Printable business cards</a:t>
            </a:r>
            <a:br>
              <a:rPr lang="en-US" dirty="0"/>
            </a:br>
            <a:r>
              <a:rPr lang="en-US" dirty="0"/>
              <a:t/>
            </a:r>
            <a:br>
              <a:rPr lang="en-US" dirty="0"/>
            </a:br>
            <a:r>
              <a:rPr lang="en-US" dirty="0"/>
              <a:t>Door hangers with QR codes</a:t>
            </a:r>
            <a:endParaRPr lang="en-US" sz="1200" dirty="0"/>
          </a:p>
        </p:txBody>
      </p:sp>
      <p:pic>
        <p:nvPicPr>
          <p:cNvPr id="7" name="Picture 6">
            <a:extLst>
              <a:ext uri="{FF2B5EF4-FFF2-40B4-BE49-F238E27FC236}">
                <a16:creationId xmlns:a16="http://schemas.microsoft.com/office/drawing/2014/main" id="{3315250D-6052-584D-88A9-676A95A43EFC}"/>
              </a:ext>
            </a:extLst>
          </p:cNvPr>
          <p:cNvPicPr>
            <a:picLocks noChangeAspect="1"/>
          </p:cNvPicPr>
          <p:nvPr/>
        </p:nvPicPr>
        <p:blipFill>
          <a:blip r:embed="rId3"/>
          <a:stretch>
            <a:fillRect/>
          </a:stretch>
        </p:blipFill>
        <p:spPr>
          <a:xfrm>
            <a:off x="7486301" y="381924"/>
            <a:ext cx="1026078" cy="2221801"/>
          </a:xfrm>
          <a:prstGeom prst="roundRect">
            <a:avLst/>
          </a:prstGeom>
          <a:ln>
            <a:solidFill>
              <a:schemeClr val="accent1"/>
            </a:solidFill>
          </a:ln>
          <a:effectLst>
            <a:outerShdw blurRad="50800" dist="38100" dir="5400000" algn="t" rotWithShape="0">
              <a:prstClr val="black">
                <a:alpha val="40000"/>
              </a:prstClr>
            </a:outerShdw>
          </a:effectLst>
        </p:spPr>
      </p:pic>
      <p:pic>
        <p:nvPicPr>
          <p:cNvPr id="8" name="Picture 7" descr="A picture containing website&#10;&#10;Description automatically generated">
            <a:extLst>
              <a:ext uri="{FF2B5EF4-FFF2-40B4-BE49-F238E27FC236}">
                <a16:creationId xmlns:a16="http://schemas.microsoft.com/office/drawing/2014/main" id="{71B8ECFB-E55C-924B-9DBD-BBE0676039DF}"/>
              </a:ext>
            </a:extLst>
          </p:cNvPr>
          <p:cNvPicPr>
            <a:picLocks noChangeAspect="1"/>
          </p:cNvPicPr>
          <p:nvPr/>
        </p:nvPicPr>
        <p:blipFill>
          <a:blip r:embed="rId4"/>
          <a:stretch>
            <a:fillRect/>
          </a:stretch>
        </p:blipFill>
        <p:spPr>
          <a:xfrm>
            <a:off x="7192325" y="2816905"/>
            <a:ext cx="1720104" cy="2221801"/>
          </a:xfrm>
          <a:prstGeom prst="rect">
            <a:avLst/>
          </a:prstGeom>
          <a:ln>
            <a:solidFill>
              <a:schemeClr val="accent1"/>
            </a:solidFill>
          </a:ln>
          <a:effectLst>
            <a:outerShdw blurRad="50800" dist="38100" dir="10800000" algn="r" rotWithShape="0">
              <a:prstClr val="black">
                <a:alpha val="40000"/>
              </a:prstClr>
            </a:outerShdw>
          </a:effectLst>
        </p:spPr>
      </p:pic>
      <p:pic>
        <p:nvPicPr>
          <p:cNvPr id="3" name="Picture 2" descr="Graphical user interface, application, Teams&#10;&#10;Description automatically generated">
            <a:extLst>
              <a:ext uri="{FF2B5EF4-FFF2-40B4-BE49-F238E27FC236}">
                <a16:creationId xmlns:a16="http://schemas.microsoft.com/office/drawing/2014/main" id="{F30D4EE0-3DBD-5D69-9539-DDCE1CE68B00}"/>
              </a:ext>
            </a:extLst>
          </p:cNvPr>
          <p:cNvPicPr>
            <a:picLocks noChangeAspect="1"/>
          </p:cNvPicPr>
          <p:nvPr/>
        </p:nvPicPr>
        <p:blipFill>
          <a:blip r:embed="rId5"/>
          <a:stretch>
            <a:fillRect/>
          </a:stretch>
        </p:blipFill>
        <p:spPr>
          <a:xfrm>
            <a:off x="3334416" y="96566"/>
            <a:ext cx="3606913" cy="3033264"/>
          </a:xfrm>
          <a:prstGeom prst="rect">
            <a:avLst/>
          </a:prstGeom>
        </p:spPr>
      </p:pic>
      <p:pic>
        <p:nvPicPr>
          <p:cNvPr id="4" name="Picture 3">
            <a:extLst>
              <a:ext uri="{FF2B5EF4-FFF2-40B4-BE49-F238E27FC236}">
                <a16:creationId xmlns:a16="http://schemas.microsoft.com/office/drawing/2014/main" id="{8F285818-86DC-B783-71E0-3158191BB689}"/>
              </a:ext>
            </a:extLst>
          </p:cNvPr>
          <p:cNvPicPr>
            <a:picLocks noChangeAspect="1"/>
          </p:cNvPicPr>
          <p:nvPr/>
        </p:nvPicPr>
        <p:blipFill>
          <a:blip r:embed="rId6"/>
          <a:stretch>
            <a:fillRect/>
          </a:stretch>
        </p:blipFill>
        <p:spPr>
          <a:xfrm>
            <a:off x="3840527" y="3530302"/>
            <a:ext cx="2390942" cy="1316531"/>
          </a:xfrm>
          <a:prstGeom prst="rect">
            <a:avLst/>
          </a:prstGeom>
        </p:spPr>
      </p:pic>
      <p:pic>
        <p:nvPicPr>
          <p:cNvPr id="10" name="Picture 9">
            <a:extLst>
              <a:ext uri="{FF2B5EF4-FFF2-40B4-BE49-F238E27FC236}">
                <a16:creationId xmlns:a16="http://schemas.microsoft.com/office/drawing/2014/main" id="{612A7343-A87E-E500-0FF8-9F333752646D}"/>
              </a:ext>
            </a:extLst>
          </p:cNvPr>
          <p:cNvPicPr>
            <a:picLocks noChangeAspect="1"/>
          </p:cNvPicPr>
          <p:nvPr/>
        </p:nvPicPr>
        <p:blipFill>
          <a:blip r:embed="rId7"/>
          <a:stretch>
            <a:fillRect/>
          </a:stretch>
        </p:blipFill>
        <p:spPr>
          <a:xfrm>
            <a:off x="7344885" y="3243263"/>
            <a:ext cx="1463359" cy="1762793"/>
          </a:xfrm>
          <a:prstGeom prst="rect">
            <a:avLst/>
          </a:prstGeom>
        </p:spPr>
      </p:pic>
      <p:sp>
        <p:nvSpPr>
          <p:cNvPr id="9" name="Oval 8"/>
          <p:cNvSpPr/>
          <p:nvPr/>
        </p:nvSpPr>
        <p:spPr>
          <a:xfrm>
            <a:off x="5818622" y="1998242"/>
            <a:ext cx="512730" cy="48452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17225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182622" y="1611768"/>
            <a:ext cx="2790940" cy="1496910"/>
          </a:xfrm>
        </p:spPr>
        <p:txBody>
          <a:bodyPr>
            <a:normAutofit fontScale="90000"/>
          </a:bodyPr>
          <a:lstStyle/>
          <a:p>
            <a:pPr algn="l"/>
            <a:r>
              <a:rPr lang="en-US" sz="2700" b="1" dirty="0"/>
              <a:t>ONLINE SHOPPING SITES</a:t>
            </a:r>
            <a:r>
              <a:rPr lang="en-US" dirty="0"/>
              <a:t/>
            </a:r>
            <a:br>
              <a:rPr lang="en-US" dirty="0"/>
            </a:br>
            <a:r>
              <a:rPr lang="en-US" dirty="0"/>
              <a:t/>
            </a:r>
            <a:br>
              <a:rPr lang="en-US" dirty="0"/>
            </a:br>
            <a:r>
              <a:rPr lang="en-US" dirty="0"/>
              <a:t/>
            </a:r>
            <a:br>
              <a:rPr lang="en-US" dirty="0"/>
            </a:br>
            <a:r>
              <a:rPr lang="en-US" sz="1800" dirty="0"/>
              <a:t>Supporters select their desired product </a:t>
            </a:r>
            <a:r>
              <a:rPr lang="en-US" sz="1800" dirty="0" smtClean="0"/>
              <a:t>line</a:t>
            </a:r>
            <a:br>
              <a:rPr lang="en-US" sz="1800" dirty="0" smtClean="0"/>
            </a:br>
            <a:r>
              <a:rPr lang="en-US" sz="1800" dirty="0"/>
              <a:t/>
            </a:r>
            <a:br>
              <a:rPr lang="en-US" sz="1800" dirty="0"/>
            </a:br>
            <a:r>
              <a:rPr lang="en-US" sz="1800" dirty="0" smtClean="0"/>
              <a:t>Magazines, Bark Boxes, Tumblers, Candles and Personalized Products</a:t>
            </a:r>
            <a:r>
              <a:rPr lang="en-US" sz="1800" dirty="0"/>
              <a:t/>
            </a:r>
            <a:br>
              <a:rPr lang="en-US" sz="1800" dirty="0"/>
            </a:br>
            <a:r>
              <a:rPr lang="en-US" sz="1800" dirty="0"/>
              <a:t/>
            </a:r>
            <a:br>
              <a:rPr lang="en-US" sz="1800" dirty="0"/>
            </a:br>
            <a:r>
              <a:rPr lang="en-US" sz="1800" dirty="0"/>
              <a:t>Nuts &amp; Chocolates have two options:</a:t>
            </a:r>
            <a:br>
              <a:rPr lang="en-US" sz="1800" dirty="0"/>
            </a:br>
            <a:r>
              <a:rPr lang="en-US" sz="1800" dirty="0"/>
              <a:t>Girl Delivered or</a:t>
            </a:r>
            <a:br>
              <a:rPr lang="en-US" sz="1800" dirty="0"/>
            </a:br>
            <a:r>
              <a:rPr lang="en-US" sz="1800" dirty="0"/>
              <a:t>Direct Ship</a:t>
            </a:r>
          </a:p>
        </p:txBody>
      </p:sp>
      <p:grpSp>
        <p:nvGrpSpPr>
          <p:cNvPr id="3" name="Group 2"/>
          <p:cNvGrpSpPr/>
          <p:nvPr/>
        </p:nvGrpSpPr>
        <p:grpSpPr>
          <a:xfrm>
            <a:off x="4144999" y="0"/>
            <a:ext cx="3919501" cy="5129548"/>
            <a:chOff x="5154649" y="1"/>
            <a:chExt cx="3919501" cy="512954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649" y="1"/>
              <a:ext cx="3919501" cy="5129548"/>
            </a:xfrm>
            <a:prstGeom prst="rect">
              <a:avLst/>
            </a:prstGeom>
          </p:spPr>
        </p:pic>
        <p:pic>
          <p:nvPicPr>
            <p:cNvPr id="4" name="Picture 3" descr="A screenshot of a website&#10;&#10;AI-generated content may be incorrect.">
              <a:extLst>
                <a:ext uri="{FF2B5EF4-FFF2-40B4-BE49-F238E27FC236}">
                  <a16:creationId xmlns:a16="http://schemas.microsoft.com/office/drawing/2014/main" id="{23095CB5-1E5E-EC4F-25CD-64E4FC5B9218}"/>
                </a:ext>
              </a:extLst>
            </p:cNvPr>
            <p:cNvPicPr>
              <a:picLocks noChangeAspect="1"/>
            </p:cNvPicPr>
            <p:nvPr/>
          </p:nvPicPr>
          <p:blipFill rotWithShape="1">
            <a:blip r:embed="rId4"/>
            <a:srcRect l="1229" r="1637"/>
            <a:stretch/>
          </p:blipFill>
          <p:spPr>
            <a:xfrm>
              <a:off x="5282176" y="1944658"/>
              <a:ext cx="3652809" cy="2993345"/>
            </a:xfrm>
            <a:prstGeom prst="rect">
              <a:avLst/>
            </a:prstGeom>
          </p:spPr>
        </p:pic>
      </p:grpSp>
    </p:spTree>
    <p:extLst>
      <p:ext uri="{BB962C8B-B14F-4D97-AF65-F5344CB8AC3E}">
        <p14:creationId xmlns:p14="http://schemas.microsoft.com/office/powerpoint/2010/main" val="287129064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691CCDB-B024-8747-B233-CAD1CBC7A901}" type="slidenum">
              <a:rPr lang="en-US" smtClean="0"/>
              <a:pPr/>
              <a:t>24</a:t>
            </a:fld>
            <a:endParaRPr lang="en-US"/>
          </a:p>
        </p:txBody>
      </p:sp>
      <p:sp>
        <p:nvSpPr>
          <p:cNvPr id="3" name="Footer Placeholder 2"/>
          <p:cNvSpPr>
            <a:spLocks noGrp="1"/>
          </p:cNvSpPr>
          <p:nvPr>
            <p:ph type="ftr" sz="quarter" idx="3"/>
          </p:nvPr>
        </p:nvSpPr>
        <p:spPr/>
        <p:txBody>
          <a:bodyPr/>
          <a:lstStyle/>
          <a:p>
            <a:r>
              <a:rPr lang="en-US" smtClean="0"/>
              <a:t>©2021 Girl Scouts of the USA. All Rights Reserved.  Not for public distribution.</a:t>
            </a:r>
            <a:endParaRPr lang="en-US" dirty="0"/>
          </a:p>
        </p:txBody>
      </p:sp>
      <p:sp>
        <p:nvSpPr>
          <p:cNvPr id="10" name="Rectangle 9"/>
          <p:cNvSpPr/>
          <p:nvPr/>
        </p:nvSpPr>
        <p:spPr>
          <a:xfrm>
            <a:off x="57677" y="383330"/>
            <a:ext cx="2950420" cy="4212692"/>
          </a:xfrm>
          <a:prstGeom prst="rect">
            <a:avLst/>
          </a:prstGeom>
        </p:spPr>
        <p:txBody>
          <a:bodyPr wrap="square">
            <a:spAutoFit/>
          </a:bodyPr>
          <a:lstStyle/>
          <a:p>
            <a:r>
              <a:rPr lang="en-US" sz="2400" dirty="0">
                <a:solidFill>
                  <a:schemeClr val="bg1"/>
                </a:solidFill>
              </a:rPr>
              <a:t>GS Online Nut Store</a:t>
            </a:r>
          </a:p>
          <a:p>
            <a:r>
              <a:rPr lang="en-US" sz="2400" dirty="0">
                <a:solidFill>
                  <a:schemeClr val="bg1"/>
                </a:solidFill>
              </a:rPr>
              <a:t>Direct </a:t>
            </a:r>
            <a:r>
              <a:rPr lang="en-US" sz="2400" dirty="0" smtClean="0">
                <a:solidFill>
                  <a:schemeClr val="bg1"/>
                </a:solidFill>
              </a:rPr>
              <a:t>Ship</a:t>
            </a:r>
          </a:p>
          <a:p>
            <a:endParaRPr lang="en-US" sz="2400" dirty="0" smtClean="0">
              <a:solidFill>
                <a:schemeClr val="bg1"/>
              </a:solidFill>
            </a:endParaRPr>
          </a:p>
          <a:p>
            <a:endParaRPr lang="en-US" dirty="0">
              <a:solidFill>
                <a:schemeClr val="bg1"/>
              </a:solidFill>
            </a:endParaRPr>
          </a:p>
          <a:p>
            <a:pPr marL="285750" indent="-285750">
              <a:lnSpc>
                <a:spcPct val="150000"/>
              </a:lnSpc>
              <a:buFont typeface="Arial" panose="020B0604020202020204" pitchFamily="34" charset="0"/>
              <a:buChar char="•"/>
            </a:pPr>
            <a:r>
              <a:rPr lang="en-US" dirty="0" smtClean="0">
                <a:solidFill>
                  <a:schemeClr val="bg1"/>
                </a:solidFill>
              </a:rPr>
              <a:t>Direct </a:t>
            </a:r>
            <a:r>
              <a:rPr lang="en-US" dirty="0">
                <a:solidFill>
                  <a:schemeClr val="bg1"/>
                </a:solidFill>
              </a:rPr>
              <a:t>shipped – Products </a:t>
            </a:r>
            <a:r>
              <a:rPr lang="en-US" dirty="0" smtClean="0">
                <a:solidFill>
                  <a:schemeClr val="bg1"/>
                </a:solidFill>
              </a:rPr>
              <a:t>are shipped </a:t>
            </a:r>
            <a:r>
              <a:rPr lang="en-US" dirty="0">
                <a:solidFill>
                  <a:schemeClr val="bg1"/>
                </a:solidFill>
              </a:rPr>
              <a:t>to customers</a:t>
            </a:r>
            <a:r>
              <a:rPr lang="en-US" dirty="0" smtClean="0">
                <a:solidFill>
                  <a:schemeClr val="bg1"/>
                </a:solidFill>
              </a:rPr>
              <a:t>.</a:t>
            </a:r>
          </a:p>
          <a:p>
            <a:pPr marL="285750" indent="-285750">
              <a:lnSpc>
                <a:spcPct val="150000"/>
              </a:lnSpc>
              <a:buFont typeface="Arial" panose="020B0604020202020204" pitchFamily="34" charset="0"/>
              <a:buChar char="•"/>
            </a:pPr>
            <a:endParaRPr lang="en-US" dirty="0">
              <a:solidFill>
                <a:schemeClr val="bg1"/>
              </a:solidFill>
            </a:endParaRPr>
          </a:p>
          <a:p>
            <a:pPr marL="285750" indent="-285750">
              <a:lnSpc>
                <a:spcPct val="150000"/>
              </a:lnSpc>
              <a:buFont typeface="Arial" panose="020B0604020202020204" pitchFamily="34" charset="0"/>
              <a:buChar char="•"/>
            </a:pPr>
            <a:r>
              <a:rPr lang="en-US" dirty="0" smtClean="0">
                <a:solidFill>
                  <a:schemeClr val="bg1"/>
                </a:solidFill>
              </a:rPr>
              <a:t>Customers </a:t>
            </a:r>
            <a:r>
              <a:rPr lang="en-US" dirty="0">
                <a:solidFill>
                  <a:schemeClr val="bg1"/>
                </a:solidFill>
              </a:rPr>
              <a:t>pay for shipping </a:t>
            </a:r>
            <a:r>
              <a:rPr lang="en-US" dirty="0" smtClean="0">
                <a:solidFill>
                  <a:schemeClr val="bg1"/>
                </a:solidFill>
              </a:rPr>
              <a:t>based on </a:t>
            </a:r>
            <a:r>
              <a:rPr lang="en-US" dirty="0">
                <a:solidFill>
                  <a:schemeClr val="bg1"/>
                </a:solidFill>
              </a:rPr>
              <a:t>the online shipping chart</a:t>
            </a:r>
            <a:r>
              <a:rPr lang="en-US" dirty="0" smtClean="0">
                <a:solidFill>
                  <a:schemeClr val="bg1"/>
                </a:solidFill>
              </a:rPr>
              <a:t>.</a:t>
            </a:r>
          </a:p>
          <a:p>
            <a:pPr marL="285750" indent="-285750">
              <a:lnSpc>
                <a:spcPct val="150000"/>
              </a:lnSpc>
              <a:buFont typeface="Arial" panose="020B0604020202020204" pitchFamily="34" charset="0"/>
              <a:buChar char="•"/>
            </a:pPr>
            <a:endParaRPr lang="en-US" dirty="0">
              <a:solidFill>
                <a:schemeClr val="bg1"/>
              </a:solidFill>
            </a:endParaRPr>
          </a:p>
          <a:p>
            <a:pPr marL="285750" indent="-285750">
              <a:lnSpc>
                <a:spcPct val="150000"/>
              </a:lnSpc>
              <a:buFont typeface="Arial" panose="020B0604020202020204" pitchFamily="34" charset="0"/>
              <a:buChar char="•"/>
            </a:pPr>
            <a:r>
              <a:rPr lang="en-US" dirty="0" smtClean="0">
                <a:solidFill>
                  <a:schemeClr val="bg1"/>
                </a:solidFill>
              </a:rPr>
              <a:t>Shipping </a:t>
            </a:r>
            <a:r>
              <a:rPr lang="en-US" dirty="0">
                <a:solidFill>
                  <a:schemeClr val="bg1"/>
                </a:solidFill>
              </a:rPr>
              <a:t>cost only slightly </a:t>
            </a:r>
            <a:r>
              <a:rPr lang="en-US" dirty="0" smtClean="0">
                <a:solidFill>
                  <a:schemeClr val="bg1"/>
                </a:solidFill>
              </a:rPr>
              <a:t>higher this </a:t>
            </a:r>
            <a:r>
              <a:rPr lang="en-US" dirty="0">
                <a:solidFill>
                  <a:schemeClr val="bg1"/>
                </a:solidFill>
              </a:rPr>
              <a:t>year</a:t>
            </a:r>
            <a:r>
              <a:rPr lang="en-US" dirty="0" smtClean="0">
                <a:solidFill>
                  <a:schemeClr val="bg1"/>
                </a:solidFill>
              </a:rPr>
              <a:t>.</a:t>
            </a:r>
            <a:endParaRPr lang="en-US" dirty="0">
              <a:solidFill>
                <a:schemeClr val="bg1"/>
              </a:solidFill>
            </a:endParaRPr>
          </a:p>
        </p:txBody>
      </p:sp>
      <p:pic>
        <p:nvPicPr>
          <p:cNvPr id="11" name="Picture 10"/>
          <p:cNvPicPr>
            <a:picLocks noChangeAspect="1"/>
          </p:cNvPicPr>
          <p:nvPr/>
        </p:nvPicPr>
        <p:blipFill>
          <a:blip r:embed="rId3"/>
          <a:stretch>
            <a:fillRect/>
          </a:stretch>
        </p:blipFill>
        <p:spPr>
          <a:xfrm>
            <a:off x="4172971" y="151302"/>
            <a:ext cx="3835236" cy="2712306"/>
          </a:xfrm>
          <a:prstGeom prst="rect">
            <a:avLst/>
          </a:prstGeom>
        </p:spPr>
      </p:pic>
      <p:pic>
        <p:nvPicPr>
          <p:cNvPr id="7" name="Picture 6">
            <a:extLst>
              <a:ext uri="{FF2B5EF4-FFF2-40B4-BE49-F238E27FC236}">
                <a16:creationId xmlns:a16="http://schemas.microsoft.com/office/drawing/2014/main" id="{61EA7A62-3032-A0EF-CBDC-E0E79CB5099A}"/>
              </a:ext>
            </a:extLst>
          </p:cNvPr>
          <p:cNvPicPr>
            <a:picLocks noChangeAspect="1"/>
          </p:cNvPicPr>
          <p:nvPr/>
        </p:nvPicPr>
        <p:blipFill>
          <a:blip r:embed="rId4"/>
          <a:srcRect l="7162" t="6599" r="52425" b="78955"/>
          <a:stretch>
            <a:fillRect/>
          </a:stretch>
        </p:blipFill>
        <p:spPr>
          <a:xfrm>
            <a:off x="4172971" y="3025091"/>
            <a:ext cx="3822500" cy="1964321"/>
          </a:xfrm>
          <a:prstGeom prst="rect">
            <a:avLst/>
          </a:prstGeom>
        </p:spPr>
      </p:pic>
    </p:spTree>
    <p:extLst>
      <p:ext uri="{BB962C8B-B14F-4D97-AF65-F5344CB8AC3E}">
        <p14:creationId xmlns:p14="http://schemas.microsoft.com/office/powerpoint/2010/main" val="386072733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3484" y="873889"/>
            <a:ext cx="2969069" cy="2736493"/>
          </a:xfrm>
        </p:spPr>
        <p:txBody>
          <a:bodyPr>
            <a:normAutofit fontScale="90000"/>
          </a:bodyPr>
          <a:lstStyle/>
          <a:p>
            <a:r>
              <a:rPr lang="en-US" sz="2700" b="1" dirty="0" smtClean="0">
                <a:latin typeface="Girl Scout Text Book"/>
              </a:rPr>
              <a:t>WAYS </a:t>
            </a:r>
            <a:r>
              <a:rPr lang="en-US" sz="2700" b="1" dirty="0">
                <a:latin typeface="Girl Scout Text Book"/>
              </a:rPr>
              <a:t>TO VISIT STOREFRONTS</a:t>
            </a:r>
            <a:r>
              <a:rPr lang="en-US" dirty="0">
                <a:latin typeface="Girl Scout Text Book"/>
              </a:rPr>
              <a:t/>
            </a:r>
            <a:br>
              <a:rPr lang="en-US" dirty="0">
                <a:latin typeface="Girl Scout Text Book"/>
              </a:rPr>
            </a:br>
            <a:r>
              <a:rPr lang="en-US" dirty="0">
                <a:latin typeface="Girl Scout Text Book"/>
              </a:rPr>
              <a:t/>
            </a:r>
            <a:br>
              <a:rPr lang="en-US" dirty="0">
                <a:latin typeface="Girl Scout Text Book"/>
              </a:rPr>
            </a:br>
            <a:r>
              <a:rPr lang="en-US" dirty="0">
                <a:latin typeface="Girl Scout Text Book"/>
              </a:rPr>
              <a:t/>
            </a:r>
            <a:br>
              <a:rPr lang="en-US" dirty="0">
                <a:latin typeface="Girl Scout Text Book"/>
              </a:rPr>
            </a:br>
            <a:r>
              <a:rPr lang="en-US" sz="2200" dirty="0">
                <a:latin typeface="Girl Scout Text Book"/>
              </a:rPr>
              <a:t>Supporters can </a:t>
            </a:r>
            <a:r>
              <a:rPr lang="en-US" sz="2200" dirty="0" smtClean="0">
                <a:latin typeface="Girl Scout Text Book"/>
              </a:rPr>
              <a:t>visit </a:t>
            </a:r>
            <a:r>
              <a:rPr lang="en-US" sz="2200" dirty="0">
                <a:latin typeface="Girl Scout Text Book"/>
              </a:rPr>
              <a:t>other storefronts after checking out online</a:t>
            </a:r>
          </a:p>
        </p:txBody>
      </p:sp>
      <p:pic>
        <p:nvPicPr>
          <p:cNvPr id="4" name="Picture 3" descr="A screenshot of a website&#10;&#10;AI-generated content may be incorrect.">
            <a:extLst>
              <a:ext uri="{FF2B5EF4-FFF2-40B4-BE49-F238E27FC236}">
                <a16:creationId xmlns:a16="http://schemas.microsoft.com/office/drawing/2014/main" id="{73E47A1C-A695-D30A-8D6B-AEED421E2379}"/>
              </a:ext>
            </a:extLst>
          </p:cNvPr>
          <p:cNvPicPr>
            <a:picLocks noChangeAspect="1"/>
          </p:cNvPicPr>
          <p:nvPr/>
        </p:nvPicPr>
        <p:blipFill>
          <a:blip r:embed="rId3"/>
          <a:stretch>
            <a:fillRect/>
          </a:stretch>
        </p:blipFill>
        <p:spPr>
          <a:xfrm>
            <a:off x="3690783" y="217284"/>
            <a:ext cx="4903339" cy="4708934"/>
          </a:xfrm>
          <a:prstGeom prst="rect">
            <a:avLst/>
          </a:prstGeom>
          <a:ln w="127000" cap="sq">
            <a:solidFill>
              <a:schemeClr val="accent2">
                <a:lumMod val="50000"/>
              </a:schemeClr>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9885292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691CCDB-B024-8747-B233-CAD1CBC7A901}" type="slidenum">
              <a:rPr lang="en-US" smtClean="0"/>
              <a:pPr/>
              <a:t>26</a:t>
            </a:fld>
            <a:endParaRPr lang="en-US"/>
          </a:p>
        </p:txBody>
      </p:sp>
      <p:sp>
        <p:nvSpPr>
          <p:cNvPr id="17" name="Content Placeholder 2"/>
          <p:cNvSpPr txBox="1">
            <a:spLocks/>
          </p:cNvSpPr>
          <p:nvPr/>
        </p:nvSpPr>
        <p:spPr>
          <a:xfrm>
            <a:off x="120236" y="1604610"/>
            <a:ext cx="3622775" cy="3286126"/>
          </a:xfrm>
          <a:prstGeom prst="rect">
            <a:avLst/>
          </a:prstGeo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indent="-257175"/>
            <a:r>
              <a:rPr lang="en-US" sz="1600" dirty="0" smtClean="0"/>
              <a:t>Parents/guardians enter the total of each item from their nut order card into the M2OS system. </a:t>
            </a:r>
          </a:p>
          <a:p>
            <a:pPr marL="257175" indent="-257175"/>
            <a:r>
              <a:rPr lang="en-US" sz="1600" dirty="0" smtClean="0"/>
              <a:t>These nut card totals will be added to the girls online sales. Online orders and payments are automatically credited in M2OS (including Girl Delivered)</a:t>
            </a:r>
          </a:p>
          <a:p>
            <a:pPr marL="257175" indent="-257175"/>
            <a:r>
              <a:rPr lang="en-US" sz="1600" dirty="0" smtClean="0"/>
              <a:t>Make reward selections where needed</a:t>
            </a:r>
            <a:endParaRPr lang="en-US" sz="1600" dirty="0"/>
          </a:p>
        </p:txBody>
      </p:sp>
      <p:sp>
        <p:nvSpPr>
          <p:cNvPr id="18" name="TextBox 17"/>
          <p:cNvSpPr txBox="1"/>
          <p:nvPr/>
        </p:nvSpPr>
        <p:spPr>
          <a:xfrm>
            <a:off x="232766" y="359443"/>
            <a:ext cx="3771899" cy="1109309"/>
          </a:xfrm>
          <a:prstGeom prst="rect">
            <a:avLst/>
          </a:prstGeom>
          <a:noFill/>
          <a:ln>
            <a:noFill/>
          </a:ln>
        </p:spPr>
        <p:txBody>
          <a:bodyPr vert="horz" wrap="square" lIns="91440" tIns="45720" rIns="91440" bIns="45720" rtlCol="0" anchor="ctr">
            <a:noAutofit/>
          </a:bodyPr>
          <a:lstStyle/>
          <a:p>
            <a:pPr algn="l"/>
            <a:r>
              <a:rPr lang="en-US" sz="2000" b="1" dirty="0" smtClean="0">
                <a:latin typeface="Girl Scout Text Book" panose="02020003000000000000" pitchFamily="18" charset="0"/>
              </a:rPr>
              <a:t>ENTERING ORDER CARD AND REWARD ITEMS</a:t>
            </a:r>
          </a:p>
        </p:txBody>
      </p:sp>
      <p:pic>
        <p:nvPicPr>
          <p:cNvPr id="5" name="Picture 4"/>
          <p:cNvPicPr>
            <a:picLocks noChangeAspect="1"/>
          </p:cNvPicPr>
          <p:nvPr/>
        </p:nvPicPr>
        <p:blipFill>
          <a:blip r:embed="rId3"/>
          <a:stretch>
            <a:fillRect/>
          </a:stretch>
        </p:blipFill>
        <p:spPr>
          <a:xfrm>
            <a:off x="3884471" y="581884"/>
            <a:ext cx="5151579" cy="3853543"/>
          </a:xfrm>
          <a:prstGeom prst="rect">
            <a:avLst/>
          </a:prstGeom>
        </p:spPr>
      </p:pic>
      <p:pic>
        <p:nvPicPr>
          <p:cNvPr id="4" name="Picture 3"/>
          <p:cNvPicPr>
            <a:picLocks noChangeAspect="1"/>
          </p:cNvPicPr>
          <p:nvPr/>
        </p:nvPicPr>
        <p:blipFill>
          <a:blip r:embed="rId4"/>
          <a:stretch>
            <a:fillRect/>
          </a:stretch>
        </p:blipFill>
        <p:spPr>
          <a:xfrm>
            <a:off x="4117196" y="2279594"/>
            <a:ext cx="3129033" cy="2383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7024160" y="2077316"/>
            <a:ext cx="222069" cy="13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smtClean="0"/>
              <a:t>$</a:t>
            </a:r>
            <a:endParaRPr lang="en-US" sz="650" dirty="0"/>
          </a:p>
        </p:txBody>
      </p:sp>
    </p:spTree>
    <p:extLst>
      <p:ext uri="{BB962C8B-B14F-4D97-AF65-F5344CB8AC3E}">
        <p14:creationId xmlns:p14="http://schemas.microsoft.com/office/powerpoint/2010/main" val="103075830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174BB320-411D-4E4C-AAD4-89CA4D05ED93}"/>
              </a:ext>
            </a:extLst>
          </p:cNvPr>
          <p:cNvPicPr>
            <a:picLocks noChangeAspect="1"/>
          </p:cNvPicPr>
          <p:nvPr/>
        </p:nvPicPr>
        <p:blipFill rotWithShape="1">
          <a:blip r:embed="rId3"/>
          <a:srcRect l="4223" t="9788" r="6357" b="11209"/>
          <a:stretch/>
        </p:blipFill>
        <p:spPr>
          <a:xfrm>
            <a:off x="47191" y="71004"/>
            <a:ext cx="4438650" cy="4933950"/>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type="body" sz="quarter" idx="20"/>
          </p:nvPr>
        </p:nvSpPr>
        <p:spPr>
          <a:xfrm>
            <a:off x="4840487" y="1003680"/>
            <a:ext cx="4237780" cy="3211513"/>
          </a:xfrm>
        </p:spPr>
        <p:txBody>
          <a:bodyPr>
            <a:noAutofit/>
          </a:bodyPr>
          <a:lstStyle/>
          <a:p>
            <a:pPr marL="257175" indent="-257175" algn="l">
              <a:buFont typeface="Arial" panose="020B0604020202020204" pitchFamily="34" charset="0"/>
              <a:buChar char="•"/>
            </a:pPr>
            <a:r>
              <a:rPr lang="en-US" sz="2100" b="0" cap="none" dirty="0"/>
              <a:t>Reports </a:t>
            </a:r>
            <a:r>
              <a:rPr lang="en-US" sz="2100" b="0" cap="none" dirty="0" smtClean="0"/>
              <a:t>broken </a:t>
            </a:r>
            <a:r>
              <a:rPr lang="en-US" sz="2100" dirty="0"/>
              <a:t>o</a:t>
            </a:r>
            <a:r>
              <a:rPr lang="en-US" sz="2100" b="0" cap="none" dirty="0" smtClean="0"/>
              <a:t>ut </a:t>
            </a:r>
            <a:r>
              <a:rPr lang="en-US" sz="2100" dirty="0"/>
              <a:t>b</a:t>
            </a:r>
            <a:r>
              <a:rPr lang="en-US" sz="2100" b="0" cap="none" dirty="0" smtClean="0"/>
              <a:t>y </a:t>
            </a:r>
            <a:r>
              <a:rPr lang="en-US" sz="2100" dirty="0"/>
              <a:t>s</a:t>
            </a:r>
            <a:r>
              <a:rPr lang="en-US" sz="2100" b="0" cap="none" dirty="0" smtClean="0"/>
              <a:t>ales </a:t>
            </a:r>
            <a:r>
              <a:rPr lang="en-US" sz="2100" dirty="0"/>
              <a:t>c</a:t>
            </a:r>
            <a:r>
              <a:rPr lang="en-US" sz="2100" b="0" cap="none" dirty="0" smtClean="0"/>
              <a:t>ategories</a:t>
            </a:r>
            <a:endParaRPr lang="en-US" sz="2100" b="0" cap="none" dirty="0"/>
          </a:p>
          <a:p>
            <a:pPr marL="257175" indent="-257175" algn="l">
              <a:buFont typeface="Arial" panose="020B0604020202020204" pitchFamily="34" charset="0"/>
              <a:buChar char="•"/>
            </a:pPr>
            <a:r>
              <a:rPr lang="en-US" sz="2100" b="0" cap="none" dirty="0"/>
              <a:t>View </a:t>
            </a:r>
            <a:r>
              <a:rPr lang="en-US" sz="2100" b="0" cap="none" dirty="0" smtClean="0"/>
              <a:t>all </a:t>
            </a:r>
            <a:r>
              <a:rPr lang="en-US" sz="2100" b="0" cap="none" dirty="0"/>
              <a:t>Girl Delivered </a:t>
            </a:r>
            <a:r>
              <a:rPr lang="en-US" sz="2100" b="0" cap="none" dirty="0" smtClean="0"/>
              <a:t>items </a:t>
            </a:r>
            <a:r>
              <a:rPr lang="en-US" sz="2100" dirty="0"/>
              <a:t>s</a:t>
            </a:r>
            <a:r>
              <a:rPr lang="en-US" sz="2100" b="0" cap="none" dirty="0" smtClean="0"/>
              <a:t>old </a:t>
            </a:r>
            <a:r>
              <a:rPr lang="en-US" sz="2100" dirty="0"/>
              <a:t>o</a:t>
            </a:r>
            <a:r>
              <a:rPr lang="en-US" sz="2100" b="0" cap="none" dirty="0" smtClean="0"/>
              <a:t>nline by customer to see which products to deliver</a:t>
            </a:r>
            <a:endParaRPr lang="en-US" sz="2100" dirty="0"/>
          </a:p>
          <a:p>
            <a:pPr marL="257175" indent="-257175" algn="l">
              <a:buFont typeface="Arial" panose="020B0604020202020204" pitchFamily="34" charset="0"/>
              <a:buChar char="•"/>
            </a:pPr>
            <a:endParaRPr lang="en-US" sz="2100" b="0" cap="none" dirty="0"/>
          </a:p>
        </p:txBody>
      </p:sp>
      <p:sp>
        <p:nvSpPr>
          <p:cNvPr id="10" name="Title 9">
            <a:extLst>
              <a:ext uri="{FF2B5EF4-FFF2-40B4-BE49-F238E27FC236}">
                <a16:creationId xmlns:a16="http://schemas.microsoft.com/office/drawing/2014/main" id="{1D609D9E-3FA1-BD4C-B225-E9FB4B737424}"/>
              </a:ext>
            </a:extLst>
          </p:cNvPr>
          <p:cNvSpPr>
            <a:spLocks noGrp="1"/>
          </p:cNvSpPr>
          <p:nvPr>
            <p:ph type="title"/>
          </p:nvPr>
        </p:nvSpPr>
        <p:spPr>
          <a:xfrm>
            <a:off x="4752804" y="651445"/>
            <a:ext cx="4153071" cy="704470"/>
          </a:xfrm>
        </p:spPr>
        <p:txBody>
          <a:bodyPr anchor="b">
            <a:normAutofit/>
          </a:bodyPr>
          <a:lstStyle/>
          <a:p>
            <a:r>
              <a:rPr lang="en-US" sz="3600" b="1" cap="none" dirty="0" smtClean="0">
                <a:solidFill>
                  <a:schemeClr val="bg1"/>
                </a:solidFill>
              </a:rPr>
              <a:t>REPORTS</a:t>
            </a:r>
            <a:endParaRPr lang="en-US" sz="3600" b="1" cap="none" dirty="0">
              <a:solidFill>
                <a:schemeClr val="bg1"/>
              </a:solidFill>
            </a:endParaRPr>
          </a:p>
        </p:txBody>
      </p:sp>
      <p:sp>
        <p:nvSpPr>
          <p:cNvPr id="2" name="Down Arrow 1"/>
          <p:cNvSpPr/>
          <p:nvPr/>
        </p:nvSpPr>
        <p:spPr>
          <a:xfrm>
            <a:off x="1068405" y="199057"/>
            <a:ext cx="394636" cy="452388"/>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1596191" y="199057"/>
            <a:ext cx="394636" cy="452388"/>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2069198" y="199057"/>
            <a:ext cx="394636" cy="452388"/>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2542869" y="199057"/>
            <a:ext cx="394636" cy="452388"/>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3213858" y="199057"/>
            <a:ext cx="394636" cy="452388"/>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4985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836AD-214B-D686-8A0C-E6D723B72762}"/>
              </a:ext>
            </a:extLst>
          </p:cNvPr>
          <p:cNvSpPr/>
          <p:nvPr/>
        </p:nvSpPr>
        <p:spPr>
          <a:xfrm>
            <a:off x="0" y="2449002"/>
            <a:ext cx="9144000" cy="1764268"/>
          </a:xfrm>
          <a:prstGeom prst="rect">
            <a:avLst/>
          </a:prstGeom>
          <a:solidFill>
            <a:srgbClr val="00687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A940E4C-A447-DC2B-4270-4B07BEDF1677}"/>
              </a:ext>
            </a:extLst>
          </p:cNvPr>
          <p:cNvSpPr txBox="1"/>
          <p:nvPr/>
        </p:nvSpPr>
        <p:spPr>
          <a:xfrm>
            <a:off x="4309688" y="2711411"/>
            <a:ext cx="4857184" cy="830997"/>
          </a:xfrm>
          <a:prstGeom prst="rect">
            <a:avLst/>
          </a:prstGeom>
          <a:noFill/>
        </p:spPr>
        <p:txBody>
          <a:bodyPr wrap="square" lIns="91440" tIns="45720" rIns="91440" bIns="45720" rtlCol="0" anchor="t">
            <a:spAutoFit/>
          </a:bodyPr>
          <a:lstStyle/>
          <a:p>
            <a:r>
              <a:rPr lang="en-US" sz="4800" dirty="0" smtClean="0">
                <a:solidFill>
                  <a:srgbClr val="EA9186"/>
                </a:solidFill>
                <a:latin typeface="Citrus Gothic"/>
              </a:rPr>
              <a:t>Troop Volunteers</a:t>
            </a:r>
          </a:p>
        </p:txBody>
      </p:sp>
      <p:sp>
        <p:nvSpPr>
          <p:cNvPr id="6" name="Rectangle 5">
            <a:extLst>
              <a:ext uri="{FF2B5EF4-FFF2-40B4-BE49-F238E27FC236}">
                <a16:creationId xmlns:a16="http://schemas.microsoft.com/office/drawing/2014/main" id="{CD752AC2-CFF6-5702-5157-5AA7DA2532A9}"/>
              </a:ext>
            </a:extLst>
          </p:cNvPr>
          <p:cNvSpPr/>
          <p:nvPr/>
        </p:nvSpPr>
        <p:spPr>
          <a:xfrm>
            <a:off x="0" y="4213269"/>
            <a:ext cx="9144000" cy="16668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8B77A5-7C02-BBA9-52F4-340EF006D3FD}"/>
              </a:ext>
            </a:extLst>
          </p:cNvPr>
          <p:cNvSpPr/>
          <p:nvPr/>
        </p:nvSpPr>
        <p:spPr>
          <a:xfrm>
            <a:off x="0" y="2365658"/>
            <a:ext cx="9144000" cy="166687"/>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3B4AD883-130A-EBE3-4041-E4C3E7F81E4E}"/>
              </a:ext>
            </a:extLst>
          </p:cNvPr>
          <p:cNvSpPr/>
          <p:nvPr/>
        </p:nvSpPr>
        <p:spPr>
          <a:xfrm rot="16200000">
            <a:off x="546095" y="475252"/>
            <a:ext cx="3442454" cy="3947497"/>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EA918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38" y="1359455"/>
            <a:ext cx="3409968" cy="3020501"/>
          </a:xfrm>
          <a:prstGeom prst="rect">
            <a:avLst/>
          </a:prstGeom>
        </p:spPr>
      </p:pic>
      <p:sp>
        <p:nvSpPr>
          <p:cNvPr id="2" name="Rectangle 1"/>
          <p:cNvSpPr/>
          <p:nvPr/>
        </p:nvSpPr>
        <p:spPr>
          <a:xfrm>
            <a:off x="4309688" y="3466263"/>
            <a:ext cx="4871075" cy="338554"/>
          </a:xfrm>
          <a:prstGeom prst="rect">
            <a:avLst/>
          </a:prstGeom>
        </p:spPr>
        <p:txBody>
          <a:bodyPr wrap="square">
            <a:spAutoFit/>
          </a:bodyPr>
          <a:lstStyle/>
          <a:p>
            <a:r>
              <a:rPr lang="en-US" sz="1600" dirty="0">
                <a:solidFill>
                  <a:schemeClr val="bg1"/>
                </a:solidFill>
              </a:rPr>
              <a:t>Helping </a:t>
            </a:r>
            <a:r>
              <a:rPr lang="en-US" sz="1600" dirty="0" smtClean="0">
                <a:solidFill>
                  <a:schemeClr val="bg1"/>
                </a:solidFill>
              </a:rPr>
              <a:t>their troop &amp; Girl Scouts Do </a:t>
            </a:r>
            <a:r>
              <a:rPr lang="en-US" sz="1600" dirty="0">
                <a:solidFill>
                  <a:schemeClr val="bg1"/>
                </a:solidFill>
              </a:rPr>
              <a:t>Great Things!</a:t>
            </a:r>
          </a:p>
        </p:txBody>
      </p:sp>
    </p:spTree>
    <p:extLst>
      <p:ext uri="{BB962C8B-B14F-4D97-AF65-F5344CB8AC3E}">
        <p14:creationId xmlns:p14="http://schemas.microsoft.com/office/powerpoint/2010/main" val="3759010230"/>
      </p:ext>
    </p:extLst>
  </p:cSld>
  <p:clrMapOvr>
    <a:masterClrMapping/>
  </p:clrMapOvr>
  <mc:AlternateContent xmlns:mc="http://schemas.openxmlformats.org/markup-compatibility/2006" xmlns:p14="http://schemas.microsoft.com/office/powerpoint/2010/main">
    <mc:Choice Requires="p14">
      <p:transition p14:dur="0" advTm="103212"/>
    </mc:Choice>
    <mc:Fallback xmlns="">
      <p:transition advTm="103212"/>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CB35E-88FA-6D4A-B72B-BD65CD293640}"/>
              </a:ext>
            </a:extLst>
          </p:cNvPr>
          <p:cNvSpPr>
            <a:spLocks noGrp="1"/>
          </p:cNvSpPr>
          <p:nvPr>
            <p:ph type="title"/>
          </p:nvPr>
        </p:nvSpPr>
        <p:spPr>
          <a:xfrm>
            <a:off x="4820875" y="900720"/>
            <a:ext cx="4217694" cy="1364673"/>
          </a:xfrm>
        </p:spPr>
        <p:txBody>
          <a:bodyPr/>
          <a:lstStyle/>
          <a:p>
            <a:pPr algn="l"/>
            <a:r>
              <a:rPr lang="en-US" b="1" dirty="0">
                <a:solidFill>
                  <a:schemeClr val="bg1"/>
                </a:solidFill>
              </a:rPr>
              <a:t>TROOP VOLUNTEER ACCESS</a:t>
            </a: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Email invitation to </a:t>
            </a:r>
            <a:r>
              <a:rPr lang="en-US" dirty="0" smtClean="0">
                <a:solidFill>
                  <a:schemeClr val="bg1"/>
                </a:solidFill>
              </a:rPr>
              <a:t>login 9/17</a:t>
            </a:r>
            <a:endParaRPr lang="en-US" dirty="0">
              <a:solidFill>
                <a:schemeClr val="bg1"/>
              </a:solidFill>
            </a:endParaRPr>
          </a:p>
        </p:txBody>
      </p:sp>
      <p:sp>
        <p:nvSpPr>
          <p:cNvPr id="2" name="Rectangle 1"/>
          <p:cNvSpPr/>
          <p:nvPr/>
        </p:nvSpPr>
        <p:spPr>
          <a:xfrm>
            <a:off x="4924278" y="2265393"/>
            <a:ext cx="4010889" cy="1692771"/>
          </a:xfrm>
          <a:prstGeom prst="rect">
            <a:avLst/>
          </a:prstGeom>
        </p:spPr>
        <p:txBody>
          <a:bodyPr wrap="square">
            <a:spAutoFit/>
          </a:bodyPr>
          <a:lstStyle/>
          <a:p>
            <a:pPr marL="285750" indent="-285750">
              <a:buFont typeface="Wingdings" panose="05000000000000000000" pitchFamily="2" charset="2"/>
              <a:buChar char="ü"/>
            </a:pPr>
            <a:r>
              <a:rPr lang="en-US" sz="2000" dirty="0">
                <a:solidFill>
                  <a:schemeClr val="bg1"/>
                </a:solidFill>
              </a:rPr>
              <a:t>Watch Troop training </a:t>
            </a:r>
            <a:r>
              <a:rPr lang="en-US" sz="2000" dirty="0" smtClean="0">
                <a:solidFill>
                  <a:schemeClr val="bg1"/>
                </a:solidFill>
              </a:rPr>
              <a:t>video</a:t>
            </a:r>
          </a:p>
          <a:p>
            <a:pPr marL="285750" indent="-285750">
              <a:buFont typeface="Wingdings" panose="05000000000000000000" pitchFamily="2" charset="2"/>
              <a:buChar char="ü"/>
            </a:pPr>
            <a:endParaRPr lang="en-US" sz="1200" dirty="0">
              <a:solidFill>
                <a:schemeClr val="bg1"/>
              </a:solidFill>
            </a:endParaRPr>
          </a:p>
          <a:p>
            <a:pPr marL="285750" indent="-285750">
              <a:buFont typeface="Wingdings" panose="05000000000000000000" pitchFamily="2" charset="2"/>
              <a:buChar char="ü"/>
            </a:pPr>
            <a:r>
              <a:rPr lang="en-US" sz="2000" dirty="0" smtClean="0">
                <a:solidFill>
                  <a:schemeClr val="bg1"/>
                </a:solidFill>
              </a:rPr>
              <a:t>Queue </a:t>
            </a:r>
            <a:r>
              <a:rPr lang="en-US" sz="2000" dirty="0">
                <a:solidFill>
                  <a:schemeClr val="bg1"/>
                </a:solidFill>
              </a:rPr>
              <a:t>Parent/Adult Email </a:t>
            </a:r>
            <a:r>
              <a:rPr lang="en-US" sz="2000" dirty="0" smtClean="0">
                <a:solidFill>
                  <a:schemeClr val="bg1"/>
                </a:solidFill>
              </a:rPr>
              <a:t>Campaign</a:t>
            </a:r>
          </a:p>
          <a:p>
            <a:pPr marL="285750" indent="-285750">
              <a:buFont typeface="Wingdings" panose="05000000000000000000" pitchFamily="2" charset="2"/>
              <a:buChar char="ü"/>
            </a:pPr>
            <a:endParaRPr lang="en-US" sz="1200" dirty="0">
              <a:solidFill>
                <a:schemeClr val="bg1"/>
              </a:solidFill>
            </a:endParaRPr>
          </a:p>
          <a:p>
            <a:pPr marL="285750" indent="-285750">
              <a:buFont typeface="Wingdings" panose="05000000000000000000" pitchFamily="2" charset="2"/>
              <a:buChar char="ü"/>
            </a:pPr>
            <a:r>
              <a:rPr lang="en-US" sz="2000" dirty="0" smtClean="0">
                <a:solidFill>
                  <a:schemeClr val="bg1"/>
                </a:solidFill>
              </a:rPr>
              <a:t>Create </a:t>
            </a:r>
            <a:r>
              <a:rPr lang="en-US" sz="2000" dirty="0">
                <a:solidFill>
                  <a:schemeClr val="bg1"/>
                </a:solidFill>
              </a:rPr>
              <a:t>Volunteer avatar</a:t>
            </a:r>
            <a:endParaRPr lang="en-US" sz="2000" dirty="0"/>
          </a:p>
        </p:txBody>
      </p:sp>
      <p:pic>
        <p:nvPicPr>
          <p:cNvPr id="10" name="Picture 9">
            <a:extLst>
              <a:ext uri="{FF2B5EF4-FFF2-40B4-BE49-F238E27FC236}">
                <a16:creationId xmlns:a16="http://schemas.microsoft.com/office/drawing/2014/main" id="{40F3E2F4-84D3-DD06-AA23-DD6B63A9EBA4}"/>
              </a:ext>
            </a:extLst>
          </p:cNvPr>
          <p:cNvPicPr>
            <a:picLocks noChangeAspect="1"/>
          </p:cNvPicPr>
          <p:nvPr/>
        </p:nvPicPr>
        <p:blipFill>
          <a:blip r:embed="rId3"/>
          <a:stretch>
            <a:fillRect/>
          </a:stretch>
        </p:blipFill>
        <p:spPr>
          <a:xfrm>
            <a:off x="219221" y="216125"/>
            <a:ext cx="4093641" cy="471125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11" name="Picture 2" descr="Mail Icon PNG Image | Mail icon, Email icon, Icon set design">
            <a:extLst>
              <a:ext uri="{FF2B5EF4-FFF2-40B4-BE49-F238E27FC236}">
                <a16:creationId xmlns:a16="http://schemas.microsoft.com/office/drawing/2014/main" id="{72DD8BAC-3DCD-9C22-823B-E4F0B4602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242" y="4034364"/>
            <a:ext cx="1109136" cy="1109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11719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1CA7A-8571-CFED-13D3-1231321F386E}"/>
              </a:ext>
            </a:extLst>
          </p:cNvPr>
          <p:cNvSpPr/>
          <p:nvPr/>
        </p:nvSpPr>
        <p:spPr>
          <a:xfrm>
            <a:off x="205664" y="4766771"/>
            <a:ext cx="8819464" cy="103083"/>
          </a:xfrm>
          <a:prstGeom prst="rect">
            <a:avLst/>
          </a:prstGeom>
          <a:solidFill>
            <a:srgbClr val="FD32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92301C-6119-799D-EF1A-4802A8FD7099}"/>
              </a:ext>
            </a:extLst>
          </p:cNvPr>
          <p:cNvSpPr/>
          <p:nvPr/>
        </p:nvSpPr>
        <p:spPr>
          <a:xfrm>
            <a:off x="337904" y="713232"/>
            <a:ext cx="8554984" cy="3891186"/>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426CC39E-F077-5A82-BAE3-FEA4D2F78770}"/>
              </a:ext>
            </a:extLst>
          </p:cNvPr>
          <p:cNvSpPr txBox="1">
            <a:spLocks/>
          </p:cNvSpPr>
          <p:nvPr/>
        </p:nvSpPr>
        <p:spPr>
          <a:xfrm>
            <a:off x="589017" y="150217"/>
            <a:ext cx="8554983" cy="669181"/>
          </a:xfrm>
          <a:prstGeom prst="rect">
            <a:avLst/>
          </a:prstGeom>
        </p:spPr>
        <p:txBody>
          <a:bodyPr vert="horz" lIns="91440" tIns="45720" rIns="91440" bIns="45720" rtlCol="0" anchor="t">
            <a:normAutofit lnSpcReduction="10000"/>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4400" dirty="0" smtClean="0">
                <a:solidFill>
                  <a:schemeClr val="bg1"/>
                </a:solidFill>
                <a:latin typeface="Citrus Gothic" pitchFamily="2" charset="77"/>
              </a:rPr>
              <a:t>2024 Fall Program Recap</a:t>
            </a:r>
            <a:endParaRPr lang="en-US" sz="4400" dirty="0">
              <a:solidFill>
                <a:schemeClr val="bg1"/>
              </a:solidFill>
              <a:latin typeface="Citrus Gothic" pitchFamily="2" charset="77"/>
            </a:endParaRPr>
          </a:p>
        </p:txBody>
      </p:sp>
      <p:sp>
        <p:nvSpPr>
          <p:cNvPr id="12" name="Rectangle 11">
            <a:extLst>
              <a:ext uri="{FF2B5EF4-FFF2-40B4-BE49-F238E27FC236}">
                <a16:creationId xmlns:a16="http://schemas.microsoft.com/office/drawing/2014/main" id="{E4BA44F0-1131-4E88-C4E8-E2922AF43E09}"/>
              </a:ext>
            </a:extLst>
          </p:cNvPr>
          <p:cNvSpPr/>
          <p:nvPr/>
        </p:nvSpPr>
        <p:spPr>
          <a:xfrm>
            <a:off x="384777" y="752933"/>
            <a:ext cx="2779395" cy="3759416"/>
          </a:xfrm>
          <a:prstGeom prst="rect">
            <a:avLst/>
          </a:prstGeom>
          <a:solidFill>
            <a:srgbClr val="D5CA9F"/>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426CC39E-F077-5A82-BAE3-FEA4D2F78770}"/>
              </a:ext>
            </a:extLst>
          </p:cNvPr>
          <p:cNvSpPr txBox="1">
            <a:spLocks/>
          </p:cNvSpPr>
          <p:nvPr/>
        </p:nvSpPr>
        <p:spPr>
          <a:xfrm>
            <a:off x="384777" y="818929"/>
            <a:ext cx="3078163" cy="337181"/>
          </a:xfrm>
          <a:prstGeom prst="rect">
            <a:avLst/>
          </a:prstGeom>
        </p:spPr>
        <p:txBody>
          <a:bodyPr vert="horz" lIns="91440" tIns="45720" rIns="91440" bIns="45720" rtlCol="0" anchor="t">
            <a:norm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1600" dirty="0" smtClean="0">
                <a:latin typeface="Girl Scout Display Light" panose="02020003000000000000" pitchFamily="18" charset="0"/>
              </a:rPr>
              <a:t>Overview</a:t>
            </a:r>
            <a:endParaRPr lang="en-US" sz="1600" dirty="0">
              <a:latin typeface="Girl Scout Display Light" panose="02020003000000000000"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29" y="3017289"/>
            <a:ext cx="2965169" cy="2150144"/>
          </a:xfrm>
          <a:prstGeom prst="rect">
            <a:avLst/>
          </a:prstGeom>
        </p:spPr>
      </p:pic>
      <p:sp>
        <p:nvSpPr>
          <p:cNvPr id="14" name="Rectangle 13">
            <a:extLst>
              <a:ext uri="{FF2B5EF4-FFF2-40B4-BE49-F238E27FC236}">
                <a16:creationId xmlns:a16="http://schemas.microsoft.com/office/drawing/2014/main" id="{E4BA44F0-1131-4E88-C4E8-E2922AF43E09}"/>
              </a:ext>
            </a:extLst>
          </p:cNvPr>
          <p:cNvSpPr/>
          <p:nvPr/>
        </p:nvSpPr>
        <p:spPr>
          <a:xfrm>
            <a:off x="3217105" y="749933"/>
            <a:ext cx="2779395" cy="3771600"/>
          </a:xfrm>
          <a:prstGeom prst="rect">
            <a:avLst/>
          </a:prstGeom>
          <a:solidFill>
            <a:srgbClr val="D5CA9F"/>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4BA44F0-1131-4E88-C4E8-E2922AF43E09}"/>
              </a:ext>
            </a:extLst>
          </p:cNvPr>
          <p:cNvSpPr/>
          <p:nvPr/>
        </p:nvSpPr>
        <p:spPr>
          <a:xfrm>
            <a:off x="6049070" y="749933"/>
            <a:ext cx="2779395" cy="3759416"/>
          </a:xfrm>
          <a:prstGeom prst="rect">
            <a:avLst/>
          </a:prstGeom>
          <a:solidFill>
            <a:srgbClr val="D5CA9F"/>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310580" y="1192811"/>
            <a:ext cx="2993813" cy="1577350"/>
          </a:xfrm>
          <a:prstGeom prst="rect">
            <a:avLst/>
          </a:prstGeom>
          <a:noFill/>
          <a:ln>
            <a:noFill/>
          </a:ln>
        </p:spPr>
        <p:txBody>
          <a:bodyPr vert="horz" wrap="square" lIns="91440" tIns="45720" rIns="91440" bIns="45720" rtlCol="0" anchor="ctr">
            <a:noAutofit/>
          </a:bodyPr>
          <a:lstStyle/>
          <a:p>
            <a:pPr algn="l">
              <a:lnSpc>
                <a:spcPct val="150000"/>
              </a:lnSpc>
            </a:pPr>
            <a:r>
              <a:rPr lang="en-US" dirty="0" smtClean="0"/>
              <a:t>Peanut Butter Bears</a:t>
            </a:r>
          </a:p>
          <a:p>
            <a:pPr algn="l">
              <a:lnSpc>
                <a:spcPct val="150000"/>
              </a:lnSpc>
            </a:pPr>
            <a:r>
              <a:rPr lang="en-US" dirty="0" smtClean="0"/>
              <a:t>Deluxe Pecan Clusters</a:t>
            </a:r>
          </a:p>
          <a:p>
            <a:pPr algn="l">
              <a:lnSpc>
                <a:spcPct val="150000"/>
              </a:lnSpc>
            </a:pPr>
            <a:r>
              <a:rPr lang="en-US" dirty="0" smtClean="0"/>
              <a:t>English Butter Toffee</a:t>
            </a:r>
          </a:p>
          <a:p>
            <a:pPr algn="l">
              <a:lnSpc>
                <a:spcPct val="150000"/>
              </a:lnSpc>
            </a:pPr>
            <a:r>
              <a:rPr lang="en-US" dirty="0" smtClean="0"/>
              <a:t>Dulce de </a:t>
            </a:r>
            <a:r>
              <a:rPr lang="en-US" dirty="0" err="1" smtClean="0"/>
              <a:t>Leche</a:t>
            </a:r>
            <a:r>
              <a:rPr lang="en-US" dirty="0" smtClean="0"/>
              <a:t> Owls</a:t>
            </a:r>
          </a:p>
          <a:p>
            <a:pPr algn="l">
              <a:lnSpc>
                <a:spcPct val="150000"/>
              </a:lnSpc>
            </a:pPr>
            <a:r>
              <a:rPr lang="en-US" dirty="0" smtClean="0"/>
              <a:t>Dark Chocolate Caramel Caps</a:t>
            </a:r>
          </a:p>
        </p:txBody>
      </p:sp>
      <p:sp>
        <p:nvSpPr>
          <p:cNvPr id="25" name="Title 1">
            <a:extLst>
              <a:ext uri="{FF2B5EF4-FFF2-40B4-BE49-F238E27FC236}">
                <a16:creationId xmlns:a16="http://schemas.microsoft.com/office/drawing/2014/main" id="{426CC39E-F077-5A82-BAE3-FEA4D2F78770}"/>
              </a:ext>
            </a:extLst>
          </p:cNvPr>
          <p:cNvSpPr txBox="1">
            <a:spLocks/>
          </p:cNvSpPr>
          <p:nvPr/>
        </p:nvSpPr>
        <p:spPr>
          <a:xfrm>
            <a:off x="3310580" y="823436"/>
            <a:ext cx="3423985" cy="337181"/>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1600" dirty="0" smtClean="0">
                <a:latin typeface="Girl Scout Display Light" panose="02020003000000000000" pitchFamily="18" charset="0"/>
              </a:rPr>
              <a:t>Top Selling Items</a:t>
            </a:r>
            <a:endParaRPr lang="en-US" sz="1600" dirty="0">
              <a:latin typeface="Girl Scout Display Light" panose="02020003000000000000" pitchFamily="18" charset="0"/>
            </a:endParaRPr>
          </a:p>
        </p:txBody>
      </p:sp>
      <p:sp>
        <p:nvSpPr>
          <p:cNvPr id="5" name="TextBox 4"/>
          <p:cNvSpPr txBox="1"/>
          <p:nvPr/>
        </p:nvSpPr>
        <p:spPr>
          <a:xfrm>
            <a:off x="6049070" y="967983"/>
            <a:ext cx="2610545" cy="2020944"/>
          </a:xfrm>
          <a:prstGeom prst="rect">
            <a:avLst/>
          </a:prstGeom>
          <a:noFill/>
          <a:ln>
            <a:noFill/>
          </a:ln>
        </p:spPr>
        <p:txBody>
          <a:bodyPr vert="horz" wrap="square" lIns="91440" tIns="45720" rIns="91440" bIns="45720" rtlCol="0" anchor="ctr">
            <a:noAutofit/>
          </a:bodyPr>
          <a:lstStyle/>
          <a:p>
            <a:pPr>
              <a:lnSpc>
                <a:spcPct val="150000"/>
              </a:lnSpc>
            </a:pPr>
            <a:r>
              <a:rPr lang="en-US" dirty="0"/>
              <a:t>58,731	Nut and Candy Items </a:t>
            </a:r>
          </a:p>
          <a:p>
            <a:pPr>
              <a:lnSpc>
                <a:spcPct val="150000"/>
              </a:lnSpc>
            </a:pPr>
            <a:r>
              <a:rPr lang="en-US" dirty="0"/>
              <a:t>3,776	Magazines </a:t>
            </a:r>
          </a:p>
          <a:p>
            <a:pPr>
              <a:lnSpc>
                <a:spcPct val="150000"/>
              </a:lnSpc>
            </a:pPr>
            <a:r>
              <a:rPr lang="en-US" dirty="0"/>
              <a:t>303	Personalized Products</a:t>
            </a:r>
          </a:p>
          <a:p>
            <a:pPr>
              <a:lnSpc>
                <a:spcPct val="150000"/>
              </a:lnSpc>
            </a:pPr>
            <a:r>
              <a:rPr lang="en-US" dirty="0"/>
              <a:t>585	Tumblers</a:t>
            </a:r>
          </a:p>
          <a:p>
            <a:pPr>
              <a:lnSpc>
                <a:spcPct val="150000"/>
              </a:lnSpc>
            </a:pPr>
            <a:r>
              <a:rPr lang="en-US" dirty="0"/>
              <a:t>928	Bark Box</a:t>
            </a:r>
          </a:p>
        </p:txBody>
      </p:sp>
      <p:sp>
        <p:nvSpPr>
          <p:cNvPr id="17" name="Title 1">
            <a:extLst>
              <a:ext uri="{FF2B5EF4-FFF2-40B4-BE49-F238E27FC236}">
                <a16:creationId xmlns:a16="http://schemas.microsoft.com/office/drawing/2014/main" id="{426CC39E-F077-5A82-BAE3-FEA4D2F78770}"/>
              </a:ext>
            </a:extLst>
          </p:cNvPr>
          <p:cNvSpPr txBox="1">
            <a:spLocks/>
          </p:cNvSpPr>
          <p:nvPr/>
        </p:nvSpPr>
        <p:spPr>
          <a:xfrm>
            <a:off x="6049070" y="823435"/>
            <a:ext cx="3423985" cy="337181"/>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1600" dirty="0" smtClean="0">
                <a:latin typeface="Girl Scout Display Light" panose="02020003000000000000" pitchFamily="18" charset="0"/>
              </a:rPr>
              <a:t>Units Sold by Category</a:t>
            </a:r>
            <a:endParaRPr lang="en-US" sz="1600" dirty="0">
              <a:latin typeface="Girl Scout Display Light" panose="02020003000000000000" pitchFamily="18" charset="0"/>
            </a:endParaRPr>
          </a:p>
        </p:txBody>
      </p:sp>
      <p:sp>
        <p:nvSpPr>
          <p:cNvPr id="7" name="TextBox 6"/>
          <p:cNvSpPr txBox="1"/>
          <p:nvPr/>
        </p:nvSpPr>
        <p:spPr>
          <a:xfrm>
            <a:off x="433494" y="1248179"/>
            <a:ext cx="2719188" cy="1471531"/>
          </a:xfrm>
          <a:prstGeom prst="rect">
            <a:avLst/>
          </a:prstGeom>
          <a:noFill/>
          <a:ln>
            <a:noFill/>
          </a:ln>
        </p:spPr>
        <p:txBody>
          <a:bodyPr vert="horz" wrap="square" lIns="91440" tIns="45720" rIns="91440" bIns="45720" rtlCol="0" anchor="ctr">
            <a:noAutofit/>
          </a:bodyPr>
          <a:lstStyle/>
          <a:p>
            <a:pPr marL="342900" indent="-342900" algn="l">
              <a:lnSpc>
                <a:spcPct val="150000"/>
              </a:lnSpc>
              <a:buAutoNum type="arabicPlain" startAt="463"/>
            </a:pPr>
            <a:r>
              <a:rPr lang="en-US" dirty="0" smtClean="0"/>
              <a:t> 	    Troops Selling	  -44</a:t>
            </a:r>
          </a:p>
          <a:p>
            <a:pPr algn="l">
              <a:lnSpc>
                <a:spcPct val="150000"/>
              </a:lnSpc>
            </a:pPr>
            <a:r>
              <a:rPr lang="en-US" dirty="0" smtClean="0"/>
              <a:t>2,250	    Girls Selling	 -170</a:t>
            </a:r>
          </a:p>
          <a:p>
            <a:pPr algn="l">
              <a:lnSpc>
                <a:spcPct val="150000"/>
              </a:lnSpc>
            </a:pPr>
            <a:r>
              <a:rPr lang="en-US" dirty="0" smtClean="0"/>
              <a:t>$95,671 	    Troop Proceeds	  -7%</a:t>
            </a:r>
          </a:p>
          <a:p>
            <a:pPr algn="l">
              <a:lnSpc>
                <a:spcPct val="150000"/>
              </a:lnSpc>
            </a:pPr>
            <a:r>
              <a:rPr lang="en-US" dirty="0" smtClean="0"/>
              <a:t>$758,439   Total Sales	 -.4%</a:t>
            </a:r>
          </a:p>
          <a:p>
            <a:pPr algn="l">
              <a:lnSpc>
                <a:spcPct val="150000"/>
              </a:lnSpc>
            </a:pPr>
            <a:r>
              <a:rPr lang="en-US" dirty="0" smtClean="0"/>
              <a:t>$306,803   Net Revenue    +3.8%</a:t>
            </a:r>
          </a:p>
        </p:txBody>
      </p:sp>
      <p:sp>
        <p:nvSpPr>
          <p:cNvPr id="2" name="Rectangle 1"/>
          <p:cNvSpPr/>
          <p:nvPr/>
        </p:nvSpPr>
        <p:spPr>
          <a:xfrm>
            <a:off x="406470" y="2658825"/>
            <a:ext cx="2763898" cy="403957"/>
          </a:xfrm>
          <a:prstGeom prst="rect">
            <a:avLst/>
          </a:prstGeom>
        </p:spPr>
        <p:txBody>
          <a:bodyPr wrap="none">
            <a:spAutoFit/>
          </a:bodyPr>
          <a:lstStyle/>
          <a:p>
            <a:pPr>
              <a:lnSpc>
                <a:spcPct val="150000"/>
              </a:lnSpc>
            </a:pPr>
            <a:r>
              <a:rPr lang="en-US" dirty="0"/>
              <a:t>$</a:t>
            </a:r>
            <a:r>
              <a:rPr lang="en-US" dirty="0" smtClean="0"/>
              <a:t>337.08   Council </a:t>
            </a:r>
            <a:r>
              <a:rPr lang="en-US" dirty="0"/>
              <a:t>Per girl </a:t>
            </a:r>
            <a:r>
              <a:rPr lang="en-US" dirty="0" smtClean="0"/>
              <a:t>average</a:t>
            </a:r>
            <a:endParaRPr lang="en-US" dirty="0"/>
          </a:p>
        </p:txBody>
      </p:sp>
    </p:spTree>
    <p:extLst>
      <p:ext uri="{BB962C8B-B14F-4D97-AF65-F5344CB8AC3E}">
        <p14:creationId xmlns:p14="http://schemas.microsoft.com/office/powerpoint/2010/main" val="3261786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3335959" cy="5154790"/>
          </a:xfrm>
          <a:prstGeom prst="rect">
            <a:avLst/>
          </a:prstGeom>
          <a:solidFill>
            <a:srgbClr val="00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7691CCDB-B024-8747-B233-CAD1CBC7A901}" type="slidenum">
              <a:rPr lang="en-US" smtClean="0"/>
              <a:pPr/>
              <a:t>30</a:t>
            </a:fld>
            <a:endParaRPr lang="en-US"/>
          </a:p>
        </p:txBody>
      </p:sp>
      <p:sp>
        <p:nvSpPr>
          <p:cNvPr id="3" name="Footer Placeholder 2"/>
          <p:cNvSpPr>
            <a:spLocks noGrp="1"/>
          </p:cNvSpPr>
          <p:nvPr>
            <p:ph type="ftr" sz="quarter" idx="3"/>
          </p:nvPr>
        </p:nvSpPr>
        <p:spPr/>
        <p:txBody>
          <a:bodyPr/>
          <a:lstStyle/>
          <a:p>
            <a:r>
              <a:rPr lang="en-US" smtClean="0"/>
              <a:t>©2021 Girl Scouts of the USA. All Rights Reserved.  Not for public distribution.</a:t>
            </a:r>
            <a:endParaRPr lang="en-US" dirty="0"/>
          </a:p>
        </p:txBody>
      </p:sp>
      <p:sp>
        <p:nvSpPr>
          <p:cNvPr id="7" name="Text Placeholder 6"/>
          <p:cNvSpPr txBox="1">
            <a:spLocks/>
          </p:cNvSpPr>
          <p:nvPr/>
        </p:nvSpPr>
        <p:spPr>
          <a:xfrm>
            <a:off x="-6009" y="685063"/>
            <a:ext cx="3634580" cy="4235280"/>
          </a:xfrm>
          <a:prstGeom prst="rect">
            <a:avLst/>
          </a:prstGeom>
        </p:spPr>
        <p:txBody>
          <a:bodyPr>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smtClean="0">
                <a:solidFill>
                  <a:schemeClr val="bg1"/>
                </a:solidFill>
              </a:rPr>
              <a:t>PARENT/ADULT EMAIL CAMPAIGN </a:t>
            </a:r>
          </a:p>
          <a:p>
            <a:pPr marL="0" indent="0">
              <a:buNone/>
            </a:pPr>
            <a:endParaRPr lang="en-US" sz="2100" b="1" dirty="0" smtClean="0">
              <a:solidFill>
                <a:schemeClr val="bg1"/>
              </a:solidFill>
            </a:endParaRPr>
          </a:p>
        </p:txBody>
      </p:sp>
      <p:sp>
        <p:nvSpPr>
          <p:cNvPr id="8" name="Title 5">
            <a:extLst>
              <a:ext uri="{FF2B5EF4-FFF2-40B4-BE49-F238E27FC236}">
                <a16:creationId xmlns:a16="http://schemas.microsoft.com/office/drawing/2014/main" id="{77884DEE-C8C1-7A4B-ABFF-C1C8986B702D}"/>
              </a:ext>
            </a:extLst>
          </p:cNvPr>
          <p:cNvSpPr txBox="1">
            <a:spLocks/>
          </p:cNvSpPr>
          <p:nvPr/>
        </p:nvSpPr>
        <p:spPr>
          <a:xfrm>
            <a:off x="82720" y="1035934"/>
            <a:ext cx="3028950" cy="3620290"/>
          </a:xfrm>
          <a:prstGeom prst="rect">
            <a:avLst/>
          </a:prstGeom>
        </p:spPr>
        <p:txBody>
          <a:bodyPr>
            <a:normAutofit fontScale="97500"/>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dirty="0" smtClean="0"/>
              <a:t/>
            </a:r>
            <a:br>
              <a:rPr lang="en-US" dirty="0" smtClean="0"/>
            </a:br>
            <a:r>
              <a:rPr lang="en-US" dirty="0" smtClean="0"/>
              <a:t/>
            </a:r>
            <a:br>
              <a:rPr lang="en-US" dirty="0" smtClean="0"/>
            </a:br>
            <a:r>
              <a:rPr lang="en-US" b="1" dirty="0" smtClean="0">
                <a:solidFill>
                  <a:schemeClr val="bg1"/>
                </a:solidFill>
              </a:rPr>
              <a:t/>
            </a:r>
            <a:br>
              <a:rPr lang="en-US" b="1" dirty="0" smtClean="0">
                <a:solidFill>
                  <a:schemeClr val="bg1"/>
                </a:solidFill>
              </a:rPr>
            </a:br>
            <a:r>
              <a:rPr lang="en-US" sz="1600" b="1" dirty="0" smtClean="0">
                <a:solidFill>
                  <a:schemeClr val="bg1"/>
                </a:solidFill>
              </a:rPr>
              <a:t>Email addresses uploaded by council</a:t>
            </a:r>
            <a:br>
              <a:rPr lang="en-US" sz="1600" b="1" dirty="0" smtClean="0">
                <a:solidFill>
                  <a:schemeClr val="bg1"/>
                </a:solidFill>
              </a:rPr>
            </a:br>
            <a:r>
              <a:rPr lang="en-US" sz="1600" b="1" dirty="0" smtClean="0">
                <a:solidFill>
                  <a:schemeClr val="bg1"/>
                </a:solidFill>
              </a:rPr>
              <a:t/>
            </a:r>
            <a:br>
              <a:rPr lang="en-US" sz="1600" b="1" dirty="0" smtClean="0">
                <a:solidFill>
                  <a:schemeClr val="bg1"/>
                </a:solidFill>
              </a:rPr>
            </a:br>
            <a:r>
              <a:rPr lang="en-US" sz="1600" b="1" dirty="0" smtClean="0">
                <a:solidFill>
                  <a:schemeClr val="bg1"/>
                </a:solidFill>
              </a:rPr>
              <a:t>Edit or enter missing parent/adult emails</a:t>
            </a:r>
            <a:br>
              <a:rPr lang="en-US" sz="1600" b="1" dirty="0" smtClean="0">
                <a:solidFill>
                  <a:schemeClr val="bg1"/>
                </a:solidFill>
              </a:rPr>
            </a:br>
            <a:r>
              <a:rPr lang="en-US" sz="1600" b="1" dirty="0" smtClean="0">
                <a:solidFill>
                  <a:schemeClr val="bg1"/>
                </a:solidFill>
              </a:rPr>
              <a:t/>
            </a:r>
            <a:br>
              <a:rPr lang="en-US" sz="1600" b="1" dirty="0" smtClean="0">
                <a:solidFill>
                  <a:schemeClr val="bg1"/>
                </a:solidFill>
              </a:rPr>
            </a:br>
            <a:r>
              <a:rPr lang="en-US" sz="1600" b="1" dirty="0" smtClean="0">
                <a:solidFill>
                  <a:schemeClr val="bg1"/>
                </a:solidFill>
              </a:rPr>
              <a:t>Email will include instructions on how to participate</a:t>
            </a:r>
          </a:p>
          <a:p>
            <a:endParaRPr lang="en-US" sz="1600" b="1" dirty="0">
              <a:solidFill>
                <a:schemeClr val="bg1"/>
              </a:solidFill>
            </a:endParaRPr>
          </a:p>
          <a:p>
            <a:r>
              <a:rPr lang="en-US" sz="1600" b="1" dirty="0" smtClean="0">
                <a:solidFill>
                  <a:schemeClr val="bg1"/>
                </a:solidFill>
              </a:rPr>
              <a:t>Resend at any time within the program</a:t>
            </a:r>
            <a:endParaRPr lang="en-US" sz="1400" b="1" dirty="0">
              <a:solidFill>
                <a:schemeClr val="bg1"/>
              </a:solidFill>
            </a:endParaRPr>
          </a:p>
        </p:txBody>
      </p:sp>
      <p:pic>
        <p:nvPicPr>
          <p:cNvPr id="9" name="Picture 8" descr="Graphical user interface, application&#10;&#10;Description automatically generated">
            <a:extLst>
              <a:ext uri="{FF2B5EF4-FFF2-40B4-BE49-F238E27FC236}">
                <a16:creationId xmlns:a16="http://schemas.microsoft.com/office/drawing/2014/main" id="{860C2533-89DC-1398-2B75-B31C130B53A8}"/>
              </a:ext>
            </a:extLst>
          </p:cNvPr>
          <p:cNvPicPr>
            <a:picLocks noChangeAspect="1"/>
          </p:cNvPicPr>
          <p:nvPr/>
        </p:nvPicPr>
        <p:blipFill rotWithShape="1">
          <a:blip r:embed="rId3"/>
          <a:srcRect l="1091" t="264" r="1105" b="999"/>
          <a:stretch/>
        </p:blipFill>
        <p:spPr>
          <a:xfrm>
            <a:off x="3362614" y="-48492"/>
            <a:ext cx="5673437" cy="41217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1997" y="3254519"/>
            <a:ext cx="3952003" cy="1888981"/>
          </a:xfrm>
          <a:prstGeom prst="rect">
            <a:avLst/>
          </a:prstGeom>
        </p:spPr>
      </p:pic>
      <p:sp>
        <p:nvSpPr>
          <p:cNvPr id="5" name="Explosion 1 4"/>
          <p:cNvSpPr/>
          <p:nvPr/>
        </p:nvSpPr>
        <p:spPr>
          <a:xfrm>
            <a:off x="3392572" y="3298463"/>
            <a:ext cx="2092037" cy="1801091"/>
          </a:xfrm>
          <a:prstGeom prst="irregularSeal1">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Queue for sending before 9/26 to fulfill requirement towards Troop Leader Avatar patch!</a:t>
            </a:r>
            <a:endParaRPr lang="en-US" sz="800" dirty="0">
              <a:solidFill>
                <a:schemeClr val="tx1"/>
              </a:solidFill>
            </a:endParaRPr>
          </a:p>
        </p:txBody>
      </p:sp>
    </p:spTree>
    <p:extLst>
      <p:ext uri="{BB962C8B-B14F-4D97-AF65-F5344CB8AC3E}">
        <p14:creationId xmlns:p14="http://schemas.microsoft.com/office/powerpoint/2010/main" val="322405495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0" y="328613"/>
            <a:ext cx="3128963" cy="4300537"/>
          </a:xfrm>
        </p:spPr>
        <p:txBody>
          <a:bodyPr>
            <a:normAutofit/>
          </a:bodyPr>
          <a:lstStyle/>
          <a:p>
            <a:pPr algn="l"/>
            <a:r>
              <a:rPr lang="en-US" sz="2400" b="1" dirty="0"/>
              <a:t>TROOP DASHBOARD</a:t>
            </a:r>
            <a:r>
              <a:rPr lang="en-US" dirty="0"/>
              <a:t/>
            </a:r>
            <a:br>
              <a:rPr lang="en-US" dirty="0"/>
            </a:br>
            <a:r>
              <a:rPr lang="en-US" dirty="0"/>
              <a:t/>
            </a:r>
            <a:br>
              <a:rPr lang="en-US" dirty="0"/>
            </a:br>
            <a:r>
              <a:rPr lang="en-US" dirty="0"/>
              <a:t/>
            </a:r>
            <a:br>
              <a:rPr lang="en-US" dirty="0"/>
            </a:br>
            <a:r>
              <a:rPr lang="en-US" sz="1800" dirty="0" smtClean="0"/>
              <a:t>Message Caregivers</a:t>
            </a:r>
            <a:r>
              <a:rPr lang="en-US" sz="1800" dirty="0"/>
              <a:t/>
            </a:r>
            <a:br>
              <a:rPr lang="en-US" sz="1800" dirty="0"/>
            </a:br>
            <a:r>
              <a:rPr lang="en-US" sz="1800" dirty="0"/>
              <a:t/>
            </a:r>
            <a:br>
              <a:rPr lang="en-US" sz="1800" dirty="0"/>
            </a:br>
            <a:r>
              <a:rPr lang="en-US" sz="1800" dirty="0"/>
              <a:t>Manage nut card order entry</a:t>
            </a:r>
            <a:br>
              <a:rPr lang="en-US" sz="1800" dirty="0"/>
            </a:br>
            <a:r>
              <a:rPr lang="en-US" sz="1800" dirty="0"/>
              <a:t/>
            </a:r>
            <a:br>
              <a:rPr lang="en-US" sz="1800" dirty="0"/>
            </a:br>
            <a:r>
              <a:rPr lang="en-US" sz="1800" dirty="0"/>
              <a:t>Select rewards</a:t>
            </a:r>
            <a:br>
              <a:rPr lang="en-US" sz="1800" dirty="0"/>
            </a:br>
            <a:r>
              <a:rPr lang="en-US" sz="1800" dirty="0"/>
              <a:t/>
            </a:r>
            <a:br>
              <a:rPr lang="en-US" sz="1800" dirty="0"/>
            </a:br>
            <a:r>
              <a:rPr lang="en-US" sz="1800" dirty="0" smtClean="0"/>
              <a:t>View Sales </a:t>
            </a:r>
            <a:r>
              <a:rPr lang="en-US" sz="1800" dirty="0"/>
              <a:t>reports</a:t>
            </a:r>
            <a:br>
              <a:rPr lang="en-US" sz="1800" dirty="0"/>
            </a:br>
            <a:r>
              <a:rPr lang="en-US" sz="1800" dirty="0"/>
              <a:t/>
            </a:r>
            <a:br>
              <a:rPr lang="en-US" sz="1800" dirty="0"/>
            </a:br>
            <a:r>
              <a:rPr lang="en-US" sz="1800" dirty="0" smtClean="0"/>
              <a:t>Enter Girl Scout payments to the troop</a:t>
            </a:r>
            <a:r>
              <a:rPr lang="en-US" sz="1800" dirty="0"/>
              <a:t/>
            </a:r>
            <a:br>
              <a:rPr lang="en-US" sz="1800" dirty="0"/>
            </a:br>
            <a:endParaRPr lang="en-US" dirty="0"/>
          </a:p>
        </p:txBody>
      </p:sp>
      <p:pic>
        <p:nvPicPr>
          <p:cNvPr id="4" name="Picture 3">
            <a:extLst>
              <a:ext uri="{FF2B5EF4-FFF2-40B4-BE49-F238E27FC236}">
                <a16:creationId xmlns:a16="http://schemas.microsoft.com/office/drawing/2014/main" id="{E6404F58-2279-9878-8246-1F8DC4695D5A}"/>
              </a:ext>
            </a:extLst>
          </p:cNvPr>
          <p:cNvPicPr>
            <a:picLocks noChangeAspect="1"/>
          </p:cNvPicPr>
          <p:nvPr/>
        </p:nvPicPr>
        <p:blipFill>
          <a:blip r:embed="rId3"/>
          <a:stretch>
            <a:fillRect/>
          </a:stretch>
        </p:blipFill>
        <p:spPr>
          <a:xfrm>
            <a:off x="3517690" y="118342"/>
            <a:ext cx="5192096" cy="4906816"/>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9377531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sp>
        <p:nvSpPr>
          <p:cNvPr id="2" name="Rectangle 1"/>
          <p:cNvSpPr/>
          <p:nvPr/>
        </p:nvSpPr>
        <p:spPr>
          <a:xfrm>
            <a:off x="0" y="0"/>
            <a:ext cx="440314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half" idx="1"/>
          </p:nvPr>
        </p:nvSpPr>
        <p:spPr>
          <a:xfrm>
            <a:off x="45430" y="348624"/>
            <a:ext cx="4265916" cy="4211763"/>
          </a:xfrm>
        </p:spPr>
        <p:txBody>
          <a:bodyPr/>
          <a:lstStyle/>
          <a:p>
            <a:pPr marL="0" indent="0">
              <a:buNone/>
            </a:pPr>
            <a:r>
              <a:rPr lang="en-US" sz="1800" b="1" dirty="0" smtClean="0">
                <a:solidFill>
                  <a:schemeClr val="tx1"/>
                </a:solidFill>
              </a:rPr>
              <a:t>How to enter/edit Nut Card Orders</a:t>
            </a:r>
          </a:p>
          <a:p>
            <a:pPr marL="0" indent="0">
              <a:buNone/>
            </a:pPr>
            <a:endParaRPr lang="en-US" sz="1050" dirty="0" smtClean="0">
              <a:solidFill>
                <a:schemeClr val="tx1"/>
              </a:solidFill>
            </a:endParaRPr>
          </a:p>
          <a:p>
            <a:pPr marL="0" indent="0">
              <a:buNone/>
            </a:pPr>
            <a:r>
              <a:rPr lang="en-US" sz="1400" dirty="0" smtClean="0">
                <a:solidFill>
                  <a:schemeClr val="tx1"/>
                </a:solidFill>
              </a:rPr>
              <a:t>Select </a:t>
            </a:r>
            <a:r>
              <a:rPr lang="en-US" sz="1400" dirty="0">
                <a:solidFill>
                  <a:schemeClr val="tx1"/>
                </a:solidFill>
              </a:rPr>
              <a:t>the Girl Scout’s name to edit orders</a:t>
            </a:r>
          </a:p>
          <a:p>
            <a:pPr marL="342900" indent="-342900"/>
            <a:r>
              <a:rPr lang="en-US" sz="1400" dirty="0">
                <a:solidFill>
                  <a:schemeClr val="tx1"/>
                </a:solidFill>
              </a:rPr>
              <a:t>Only enter orders listed on order </a:t>
            </a:r>
            <a:r>
              <a:rPr lang="en-US" sz="1400" dirty="0" smtClean="0">
                <a:solidFill>
                  <a:schemeClr val="tx1"/>
                </a:solidFill>
              </a:rPr>
              <a:t>card if the caregiver did not enter them. </a:t>
            </a:r>
          </a:p>
          <a:p>
            <a:pPr marL="342900" indent="-342900"/>
            <a:r>
              <a:rPr lang="en-US" sz="1400" dirty="0" smtClean="0">
                <a:solidFill>
                  <a:schemeClr val="tx1"/>
                </a:solidFill>
              </a:rPr>
              <a:t>Online </a:t>
            </a:r>
            <a:r>
              <a:rPr lang="en-US" sz="1400" dirty="0">
                <a:solidFill>
                  <a:schemeClr val="tx1"/>
                </a:solidFill>
              </a:rPr>
              <a:t>orders are automatically calculated in totals.</a:t>
            </a:r>
          </a:p>
          <a:p>
            <a:pPr marL="342900" indent="-342900"/>
            <a:r>
              <a:rPr lang="en-US" sz="1400" dirty="0">
                <a:solidFill>
                  <a:schemeClr val="tx1"/>
                </a:solidFill>
              </a:rPr>
              <a:t>Message girls directly with questions about items entered</a:t>
            </a:r>
          </a:p>
          <a:p>
            <a:pPr marL="0" indent="0">
              <a:buNone/>
            </a:pPr>
            <a:endParaRPr lang="en-US" dirty="0">
              <a:solidFill>
                <a:schemeClr val="tx1"/>
              </a:solidFill>
            </a:endParaRPr>
          </a:p>
        </p:txBody>
      </p:sp>
      <p:sp>
        <p:nvSpPr>
          <p:cNvPr id="9" name="Text Placeholder 8"/>
          <p:cNvSpPr>
            <a:spLocks noGrp="1"/>
          </p:cNvSpPr>
          <p:nvPr>
            <p:ph type="body" sz="quarter" idx="12"/>
          </p:nvPr>
        </p:nvSpPr>
        <p:spPr>
          <a:xfrm>
            <a:off x="4614665" y="295022"/>
            <a:ext cx="4421386" cy="2633232"/>
          </a:xfrm>
        </p:spPr>
        <p:txBody>
          <a:bodyPr>
            <a:noAutofit/>
          </a:bodyPr>
          <a:lstStyle/>
          <a:p>
            <a:pPr marL="0" indent="0">
              <a:buNone/>
            </a:pPr>
            <a:r>
              <a:rPr lang="en-US" sz="1900" b="1" dirty="0" smtClean="0">
                <a:solidFill>
                  <a:schemeClr val="bg1"/>
                </a:solidFill>
              </a:rPr>
              <a:t>How to enter/ edit Girl Reward Choices</a:t>
            </a:r>
          </a:p>
          <a:p>
            <a:pPr indent="-228600"/>
            <a:r>
              <a:rPr lang="en-US" sz="1400" dirty="0">
                <a:solidFill>
                  <a:schemeClr val="bg1"/>
                </a:solidFill>
                <a:sym typeface="Helvetica" charset="0"/>
              </a:rPr>
              <a:t>Rewards are automatically calculated for girls</a:t>
            </a:r>
          </a:p>
          <a:p>
            <a:pPr indent="-228600"/>
            <a:r>
              <a:rPr lang="en-US" sz="1400" dirty="0">
                <a:solidFill>
                  <a:schemeClr val="bg1"/>
                </a:solidFill>
                <a:sym typeface="Helvetica" charset="0"/>
              </a:rPr>
              <a:t>To view rewards, choose the Rewards link from the Troop Dashboard</a:t>
            </a:r>
          </a:p>
          <a:p>
            <a:pPr indent="-228600"/>
            <a:r>
              <a:rPr lang="en-US" sz="1400" dirty="0">
                <a:solidFill>
                  <a:schemeClr val="bg1"/>
                </a:solidFill>
                <a:sym typeface="Helvetica" charset="0"/>
              </a:rPr>
              <a:t>If girls didn’t make choices, troop volunteers can make reward selections for them</a:t>
            </a:r>
          </a:p>
          <a:p>
            <a:pPr indent="-228600"/>
            <a:r>
              <a:rPr lang="en-US" sz="1400" dirty="0">
                <a:solidFill>
                  <a:schemeClr val="bg1"/>
                </a:solidFill>
                <a:sym typeface="Helvetica" charset="0"/>
              </a:rPr>
              <a:t>Detailed reports of earned rewards available under Reports link or through the Delivery Tickets link</a:t>
            </a:r>
          </a:p>
          <a:p>
            <a:endParaRPr lang="en-US" sz="1400" dirty="0">
              <a:solidFill>
                <a:schemeClr val="bg1"/>
              </a:solidFill>
            </a:endParaRPr>
          </a:p>
        </p:txBody>
      </p:sp>
      <p:sp>
        <p:nvSpPr>
          <p:cNvPr id="6" name="Slide Number Placeholder 5"/>
          <p:cNvSpPr>
            <a:spLocks noGrp="1"/>
          </p:cNvSpPr>
          <p:nvPr>
            <p:ph type="sldNum" sz="quarter" idx="14"/>
          </p:nvPr>
        </p:nvSpPr>
        <p:spPr/>
        <p:txBody>
          <a:bodyPr/>
          <a:lstStyle/>
          <a:p>
            <a:pPr algn="ctr"/>
            <a:fld id="{B67B645E-C5E5-4727-B977-D372A0AA71D9}" type="slidenum">
              <a:rPr lang="en-US" noProof="0" smtClean="0"/>
              <a:pPr algn="ctr"/>
              <a:t>32</a:t>
            </a:fld>
            <a:endParaRPr lang="en-US" noProof="0" dirty="0"/>
          </a:p>
        </p:txBody>
      </p:sp>
      <p:pic>
        <p:nvPicPr>
          <p:cNvPr id="10" name="Picture 9"/>
          <p:cNvPicPr>
            <a:picLocks noChangeAspect="1"/>
          </p:cNvPicPr>
          <p:nvPr/>
        </p:nvPicPr>
        <p:blipFill rotWithShape="1">
          <a:blip r:embed="rId3"/>
          <a:srcRect l="2532" t="16105" r="5068" b="14428"/>
          <a:stretch/>
        </p:blipFill>
        <p:spPr>
          <a:xfrm>
            <a:off x="475853" y="2947131"/>
            <a:ext cx="3451441" cy="206935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1" name="Picture 10" descr="A screenshot of a cell phone&#10;&#10;Description automatically generated">
            <a:extLst>
              <a:ext uri="{FF2B5EF4-FFF2-40B4-BE49-F238E27FC236}">
                <a16:creationId xmlns:a16="http://schemas.microsoft.com/office/drawing/2014/main" id="{49D1166D-A7B9-BE49-85EF-05347F81CFF7}"/>
              </a:ext>
            </a:extLst>
          </p:cNvPr>
          <p:cNvPicPr>
            <a:picLocks noChangeAspect="1"/>
          </p:cNvPicPr>
          <p:nvPr/>
        </p:nvPicPr>
        <p:blipFill rotWithShape="1">
          <a:blip r:embed="rId4"/>
          <a:srcRect l="15893" t="19987" r="15442" b="9263"/>
          <a:stretch/>
        </p:blipFill>
        <p:spPr>
          <a:xfrm>
            <a:off x="5312091" y="2928254"/>
            <a:ext cx="2886617" cy="2200974"/>
          </a:xfrm>
          <a:prstGeom prst="rect">
            <a:avLst/>
          </a:prstGeom>
        </p:spPr>
      </p:pic>
    </p:spTree>
    <p:extLst>
      <p:ext uri="{BB962C8B-B14F-4D97-AF65-F5344CB8AC3E}">
        <p14:creationId xmlns:p14="http://schemas.microsoft.com/office/powerpoint/2010/main" val="27126143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23848" y="773284"/>
            <a:ext cx="4130675" cy="1423764"/>
          </a:xfrm>
          <a:effectLst>
            <a:outerShdw blurRad="50800" dist="38100" dir="2700000" algn="tl" rotWithShape="0">
              <a:prstClr val="black">
                <a:alpha val="40000"/>
              </a:prstClr>
            </a:outerShdw>
          </a:effectLst>
        </p:spPr>
      </p:pic>
      <p:sp>
        <p:nvSpPr>
          <p:cNvPr id="3" name="Text Placeholder 2"/>
          <p:cNvSpPr>
            <a:spLocks noGrp="1"/>
          </p:cNvSpPr>
          <p:nvPr>
            <p:ph type="body" sz="quarter" idx="12"/>
          </p:nvPr>
        </p:nvSpPr>
        <p:spPr>
          <a:xfrm>
            <a:off x="4629755" y="881441"/>
            <a:ext cx="4131000" cy="4090610"/>
          </a:xfrm>
        </p:spPr>
        <p:txBody>
          <a:bodyPr>
            <a:normAutofit fontScale="92500" lnSpcReduction="10000"/>
          </a:bodyPr>
          <a:lstStyle/>
          <a:p>
            <a:r>
              <a:rPr lang="en-US" dirty="0" smtClean="0">
                <a:solidFill>
                  <a:schemeClr val="bg1"/>
                </a:solidFill>
              </a:rPr>
              <a:t>From the troop dashboard select Manage Extra Product under Product Management</a:t>
            </a:r>
          </a:p>
          <a:p>
            <a:r>
              <a:rPr lang="en-US" dirty="0" smtClean="0">
                <a:solidFill>
                  <a:schemeClr val="bg1"/>
                </a:solidFill>
              </a:rPr>
              <a:t>Enter the number of additional items the troop wishes to order</a:t>
            </a:r>
          </a:p>
          <a:p>
            <a:r>
              <a:rPr lang="en-US" dirty="0" smtClean="0">
                <a:solidFill>
                  <a:schemeClr val="bg1"/>
                </a:solidFill>
              </a:rPr>
              <a:t>Click SAVE</a:t>
            </a:r>
          </a:p>
          <a:p>
            <a:endParaRPr lang="en-US" dirty="0">
              <a:solidFill>
                <a:schemeClr val="bg1"/>
              </a:solidFill>
            </a:endParaRPr>
          </a:p>
          <a:p>
            <a:r>
              <a:rPr lang="en-US" dirty="0" smtClean="0">
                <a:solidFill>
                  <a:schemeClr val="bg1"/>
                </a:solidFill>
              </a:rPr>
              <a:t>Product will be added to the troop order for pickup with the girl orders</a:t>
            </a:r>
          </a:p>
          <a:p>
            <a:r>
              <a:rPr lang="en-US" dirty="0" smtClean="0">
                <a:solidFill>
                  <a:schemeClr val="bg1"/>
                </a:solidFill>
              </a:rPr>
              <a:t>Troop is financially responsible for all additional product ordered.</a:t>
            </a:r>
          </a:p>
          <a:p>
            <a:r>
              <a:rPr lang="en-US" dirty="0" smtClean="0">
                <a:solidFill>
                  <a:schemeClr val="bg1"/>
                </a:solidFill>
              </a:rPr>
              <a:t>Additional product orders are added to the balance due and payment is due with the Troop Final Payment</a:t>
            </a:r>
          </a:p>
          <a:p>
            <a:endParaRPr lang="en-US" dirty="0">
              <a:solidFill>
                <a:schemeClr val="bg1"/>
              </a:solidFill>
            </a:endParaRPr>
          </a:p>
          <a:p>
            <a:pPr marL="0" indent="0">
              <a:buNone/>
            </a:pPr>
            <a:r>
              <a:rPr lang="en-US" dirty="0" smtClean="0">
                <a:solidFill>
                  <a:schemeClr val="bg1"/>
                </a:solidFill>
              </a:rPr>
              <a:t>**Be sure to only order what you are certain girls can sell as the troop is responsible financially for all product ordered</a:t>
            </a:r>
          </a:p>
          <a:p>
            <a:endParaRPr lang="en-US" dirty="0">
              <a:solidFill>
                <a:schemeClr val="bg1"/>
              </a:solidFill>
            </a:endParaRPr>
          </a:p>
          <a:p>
            <a:endParaRPr lang="en-US" dirty="0" smtClean="0">
              <a:solidFill>
                <a:schemeClr val="bg1"/>
              </a:solidFill>
            </a:endParaRPr>
          </a:p>
        </p:txBody>
      </p:sp>
      <p:sp>
        <p:nvSpPr>
          <p:cNvPr id="4" name="Title 3"/>
          <p:cNvSpPr>
            <a:spLocks noGrp="1"/>
          </p:cNvSpPr>
          <p:nvPr>
            <p:ph type="title"/>
          </p:nvPr>
        </p:nvSpPr>
        <p:spPr>
          <a:xfrm>
            <a:off x="129396" y="216958"/>
            <a:ext cx="8906655" cy="324000"/>
          </a:xfrm>
        </p:spPr>
        <p:txBody>
          <a:bodyPr/>
          <a:lstStyle/>
          <a:p>
            <a:pPr algn="ctr"/>
            <a:r>
              <a:rPr lang="en-US" sz="2800" dirty="0" smtClean="0">
                <a:solidFill>
                  <a:schemeClr val="bg1"/>
                </a:solidFill>
              </a:rPr>
              <a:t>Ordering Additional Product</a:t>
            </a:r>
            <a:endParaRPr lang="en-US" sz="2800" dirty="0">
              <a:solidFill>
                <a:schemeClr val="bg1"/>
              </a:solidFill>
            </a:endParaRPr>
          </a:p>
        </p:txBody>
      </p:sp>
      <p:sp>
        <p:nvSpPr>
          <p:cNvPr id="6" name="Slide Number Placeholder 5"/>
          <p:cNvSpPr>
            <a:spLocks noGrp="1"/>
          </p:cNvSpPr>
          <p:nvPr>
            <p:ph type="sldNum" sz="quarter" idx="14"/>
          </p:nvPr>
        </p:nvSpPr>
        <p:spPr/>
        <p:txBody>
          <a:bodyPr/>
          <a:lstStyle/>
          <a:p>
            <a:pPr algn="ctr"/>
            <a:fld id="{B67B645E-C5E5-4727-B977-D372A0AA71D9}" type="slidenum">
              <a:rPr lang="en-US" noProof="0" smtClean="0"/>
              <a:pPr algn="ctr"/>
              <a:t>33</a:t>
            </a:fld>
            <a:endParaRPr lang="en-US" noProof="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876" y="2179919"/>
            <a:ext cx="3754617" cy="2883501"/>
          </a:xfrm>
          <a:prstGeom prst="rect">
            <a:avLst/>
          </a:prstGeom>
          <a:effectLst>
            <a:outerShdw blurRad="50800" dist="38100" dir="2700000" algn="tl" rotWithShape="0">
              <a:prstClr val="black">
                <a:alpha val="40000"/>
              </a:prstClr>
            </a:outerShdw>
          </a:effectLst>
        </p:spPr>
      </p:pic>
      <p:sp>
        <p:nvSpPr>
          <p:cNvPr id="9" name="Oval 8"/>
          <p:cNvSpPr/>
          <p:nvPr/>
        </p:nvSpPr>
        <p:spPr>
          <a:xfrm>
            <a:off x="3008097" y="1126459"/>
            <a:ext cx="778899" cy="2860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725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44036" y="287288"/>
            <a:ext cx="8801100" cy="575117"/>
          </a:xfrm>
        </p:spPr>
        <p:txBody>
          <a:bodyPr/>
          <a:lstStyle/>
          <a:p>
            <a:r>
              <a:rPr lang="en-US" sz="2800" b="1" dirty="0" smtClean="0">
                <a:solidFill>
                  <a:schemeClr val="bg1"/>
                </a:solidFill>
              </a:rPr>
              <a:t>How to enter a girl payment</a:t>
            </a:r>
            <a:endParaRPr lang="en-US" sz="2800" b="1" dirty="0">
              <a:solidFill>
                <a:schemeClr val="bg1"/>
              </a:solidFill>
            </a:endParaRPr>
          </a:p>
        </p:txBody>
      </p:sp>
      <p:sp>
        <p:nvSpPr>
          <p:cNvPr id="5" name="Slide Number Placeholder 4"/>
          <p:cNvSpPr>
            <a:spLocks noGrp="1"/>
          </p:cNvSpPr>
          <p:nvPr>
            <p:ph type="sldNum" sz="quarter" idx="11"/>
          </p:nvPr>
        </p:nvSpPr>
        <p:spPr>
          <a:xfrm>
            <a:off x="8593138" y="4972050"/>
            <a:ext cx="550862" cy="182563"/>
          </a:xfrm>
        </p:spPr>
        <p:txBody>
          <a:bodyPr/>
          <a:lstStyle/>
          <a:p>
            <a:pPr algn="ctr"/>
            <a:fld id="{B67B645E-C5E5-4727-B977-D372A0AA71D9}" type="slidenum">
              <a:rPr lang="en-US" noProof="0" smtClean="0"/>
              <a:pPr algn="ctr"/>
              <a:t>34</a:t>
            </a:fld>
            <a:endParaRPr lang="en-US" noProof="0" dirty="0"/>
          </a:p>
        </p:txBody>
      </p:sp>
      <p:pic>
        <p:nvPicPr>
          <p:cNvPr id="4" name="Picture 3"/>
          <p:cNvPicPr>
            <a:picLocks noChangeAspect="1"/>
          </p:cNvPicPr>
          <p:nvPr/>
        </p:nvPicPr>
        <p:blipFill>
          <a:blip r:embed="rId3"/>
          <a:stretch>
            <a:fillRect/>
          </a:stretch>
        </p:blipFill>
        <p:spPr>
          <a:xfrm>
            <a:off x="4505388" y="1237427"/>
            <a:ext cx="4363181" cy="3615318"/>
          </a:xfrm>
          <a:prstGeom prst="rect">
            <a:avLst/>
          </a:prstGeom>
          <a:ln w="57150" cap="sq">
            <a:solidFill>
              <a:srgbClr val="003300"/>
            </a:solidFill>
            <a:prstDash val="solid"/>
            <a:miter lim="800000"/>
          </a:ln>
          <a:effectLst>
            <a:outerShdw blurRad="50800" dist="38100" dir="2700000" algn="tl" rotWithShape="0">
              <a:srgbClr val="000000">
                <a:alpha val="43000"/>
              </a:srgbClr>
            </a:outerShdw>
          </a:effectLst>
        </p:spPr>
      </p:pic>
      <p:pic>
        <p:nvPicPr>
          <p:cNvPr id="8" name="Content Placeholder 7" descr="Graphical user interface&#10;&#10;Description automatically generated">
            <a:extLst>
              <a:ext uri="{FF2B5EF4-FFF2-40B4-BE49-F238E27FC236}">
                <a16:creationId xmlns:a16="http://schemas.microsoft.com/office/drawing/2014/main" id="{0A5E2480-B686-0D0E-E5C7-58D4C9B426F3}"/>
              </a:ext>
            </a:extLst>
          </p:cNvPr>
          <p:cNvPicPr>
            <a:picLocks noGrp="1" noChangeAspect="1"/>
          </p:cNvPicPr>
          <p:nvPr>
            <p:ph idx="1"/>
          </p:nvPr>
        </p:nvPicPr>
        <p:blipFill>
          <a:blip r:embed="rId4"/>
          <a:stretch>
            <a:fillRect/>
          </a:stretch>
        </p:blipFill>
        <p:spPr>
          <a:xfrm>
            <a:off x="252321" y="1166636"/>
            <a:ext cx="3934741" cy="3756900"/>
          </a:xfrm>
          <a:prstGeom prst="rect">
            <a:avLst/>
          </a:prstGeom>
        </p:spPr>
      </p:pic>
      <p:sp>
        <p:nvSpPr>
          <p:cNvPr id="9" name="Oval 8"/>
          <p:cNvSpPr/>
          <p:nvPr/>
        </p:nvSpPr>
        <p:spPr>
          <a:xfrm>
            <a:off x="1624263" y="4283243"/>
            <a:ext cx="806116" cy="1804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544586" y="4339420"/>
            <a:ext cx="806116" cy="1804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567863" y="3726414"/>
            <a:ext cx="1377273" cy="3128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2523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593138" y="4972050"/>
            <a:ext cx="550862" cy="182563"/>
          </a:xfrm>
        </p:spPr>
        <p:txBody>
          <a:bodyPr/>
          <a:lstStyle/>
          <a:p>
            <a:pPr algn="ctr"/>
            <a:fld id="{B67B645E-C5E5-4727-B977-D372A0AA71D9}" type="slidenum">
              <a:rPr lang="en-US" noProof="0" smtClean="0"/>
              <a:pPr algn="ctr"/>
              <a:t>35</a:t>
            </a:fld>
            <a:endParaRPr lang="en-US" noProof="0" dirty="0"/>
          </a:p>
        </p:txBody>
      </p:sp>
      <p:sp>
        <p:nvSpPr>
          <p:cNvPr id="7" name="Content Placeholder 3">
            <a:extLst>
              <a:ext uri="{FF2B5EF4-FFF2-40B4-BE49-F238E27FC236}">
                <a16:creationId xmlns:a16="http://schemas.microsoft.com/office/drawing/2014/main" id="{D8EA1057-A7F6-624F-B48D-1A58EDF3E639}"/>
              </a:ext>
            </a:extLst>
          </p:cNvPr>
          <p:cNvSpPr txBox="1">
            <a:spLocks/>
          </p:cNvSpPr>
          <p:nvPr/>
        </p:nvSpPr>
        <p:spPr>
          <a:xfrm>
            <a:off x="5659916" y="1015596"/>
            <a:ext cx="3381448" cy="3956454"/>
          </a:xfrm>
          <a:prstGeom prst="rect">
            <a:avLst/>
          </a:prstGeo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1800" dirty="0" smtClean="0">
                <a:solidFill>
                  <a:schemeClr val="bg1"/>
                </a:solidFill>
                <a:sym typeface="Helvetica" charset="0"/>
              </a:rPr>
              <a:t>Click the reports link from the troop dashboard to view total sales or sales by product category</a:t>
            </a:r>
          </a:p>
          <a:p>
            <a:pPr marL="342900" indent="-342900"/>
            <a:endParaRPr lang="en-US" sz="1800" dirty="0" smtClean="0">
              <a:solidFill>
                <a:schemeClr val="bg1"/>
              </a:solidFill>
              <a:sym typeface="Helvetica" charset="0"/>
            </a:endParaRPr>
          </a:p>
          <a:p>
            <a:pPr marL="342900" indent="-342900"/>
            <a:r>
              <a:rPr lang="en-US" sz="1800" dirty="0" smtClean="0">
                <a:solidFill>
                  <a:schemeClr val="bg1"/>
                </a:solidFill>
                <a:sym typeface="Helvetica" charset="0"/>
              </a:rPr>
              <a:t>Click a girl name to view the specific details of individual girls</a:t>
            </a:r>
          </a:p>
          <a:p>
            <a:pPr marL="342900" indent="-342900"/>
            <a:endParaRPr lang="en-US" sz="1800" dirty="0" smtClean="0">
              <a:solidFill>
                <a:schemeClr val="bg1"/>
              </a:solidFill>
              <a:sym typeface="Helvetica" charset="0"/>
            </a:endParaRPr>
          </a:p>
          <a:p>
            <a:pPr marL="342900" indent="-342900"/>
            <a:r>
              <a:rPr lang="en-US" sz="1800" dirty="0" smtClean="0">
                <a:solidFill>
                  <a:schemeClr val="bg1"/>
                </a:solidFill>
                <a:sym typeface="Helvetica" charset="0"/>
              </a:rPr>
              <a:t>Quick Link on dashboard to run the troop summary/amount due report</a:t>
            </a:r>
            <a:endParaRPr lang="en-US" sz="1800" dirty="0">
              <a:solidFill>
                <a:schemeClr val="bg1"/>
              </a:solidFill>
              <a:sym typeface="Helvetica" charset="0"/>
            </a:endParaRPr>
          </a:p>
        </p:txBody>
      </p:sp>
      <p:pic>
        <p:nvPicPr>
          <p:cNvPr id="9" name="Picture 8">
            <a:extLst>
              <a:ext uri="{FF2B5EF4-FFF2-40B4-BE49-F238E27FC236}">
                <a16:creationId xmlns:a16="http://schemas.microsoft.com/office/drawing/2014/main" id="{0DF9B89C-3160-4B49-A837-FCF4AAA9FB16}"/>
              </a:ext>
            </a:extLst>
          </p:cNvPr>
          <p:cNvPicPr>
            <a:picLocks noChangeAspect="1"/>
          </p:cNvPicPr>
          <p:nvPr/>
        </p:nvPicPr>
        <p:blipFill>
          <a:blip r:embed="rId3"/>
          <a:stretch/>
        </p:blipFill>
        <p:spPr>
          <a:xfrm>
            <a:off x="65497" y="65784"/>
            <a:ext cx="4451750" cy="4051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973B370-2491-C74B-95E0-E12FA2059637}"/>
              </a:ext>
            </a:extLst>
          </p:cNvPr>
          <p:cNvPicPr>
            <a:picLocks noChangeAspect="1"/>
          </p:cNvPicPr>
          <p:nvPr/>
        </p:nvPicPr>
        <p:blipFill>
          <a:blip r:embed="rId4"/>
          <a:stretch/>
        </p:blipFill>
        <p:spPr>
          <a:xfrm>
            <a:off x="2577137" y="2351314"/>
            <a:ext cx="2912972" cy="2687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9">
            <a:extLst>
              <a:ext uri="{FF2B5EF4-FFF2-40B4-BE49-F238E27FC236}">
                <a16:creationId xmlns:a16="http://schemas.microsoft.com/office/drawing/2014/main" id="{A6F475B3-6089-8C42-9FB9-3092E33942BB}"/>
              </a:ext>
            </a:extLst>
          </p:cNvPr>
          <p:cNvSpPr txBox="1">
            <a:spLocks/>
          </p:cNvSpPr>
          <p:nvPr/>
        </p:nvSpPr>
        <p:spPr>
          <a:xfrm>
            <a:off x="5562601" y="215460"/>
            <a:ext cx="2802394" cy="686902"/>
          </a:xfrm>
          <a:prstGeom prst="rect">
            <a:avLst/>
          </a:prstGeom>
        </p:spPr>
        <p:txBody>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algn="ctr"/>
            <a:r>
              <a:rPr lang="en-US" sz="3600" b="1" dirty="0" smtClean="0">
                <a:solidFill>
                  <a:schemeClr val="bg1"/>
                </a:solidFill>
                <a:latin typeface="Girl Scout Text Book" panose="02020003000000000000" charset="0"/>
              </a:rPr>
              <a:t>REPORTS</a:t>
            </a:r>
            <a:endParaRPr lang="en-US" sz="3600" b="1" dirty="0">
              <a:solidFill>
                <a:schemeClr val="bg1"/>
              </a:solidFill>
              <a:latin typeface="Girl Scout Text Book" panose="02020003000000000000" charset="0"/>
            </a:endParaRPr>
          </a:p>
        </p:txBody>
      </p:sp>
    </p:spTree>
    <p:extLst>
      <p:ext uri="{BB962C8B-B14F-4D97-AF65-F5344CB8AC3E}">
        <p14:creationId xmlns:p14="http://schemas.microsoft.com/office/powerpoint/2010/main" val="21004612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E331B90-8018-B645-A85C-F52A42846F33}"/>
              </a:ext>
            </a:extLst>
          </p:cNvPr>
          <p:cNvSpPr>
            <a:spLocks noGrp="1"/>
          </p:cNvSpPr>
          <p:nvPr>
            <p:ph type="body" sz="quarter" idx="4294967295"/>
          </p:nvPr>
        </p:nvSpPr>
        <p:spPr>
          <a:xfrm>
            <a:off x="5246785" y="3146888"/>
            <a:ext cx="3578657" cy="1882806"/>
          </a:xfrm>
        </p:spPr>
        <p:txBody>
          <a:bodyPr>
            <a:normAutofit/>
          </a:bodyPr>
          <a:lstStyle/>
          <a:p>
            <a:r>
              <a:rPr lang="en-US" sz="1400" dirty="0">
                <a:solidFill>
                  <a:schemeClr val="bg1"/>
                </a:solidFill>
              </a:rPr>
              <a:t>Print delivery tickets </a:t>
            </a:r>
            <a:r>
              <a:rPr lang="en-US" sz="1400" dirty="0" smtClean="0">
                <a:solidFill>
                  <a:schemeClr val="bg1"/>
                </a:solidFill>
              </a:rPr>
              <a:t>by </a:t>
            </a:r>
            <a:r>
              <a:rPr lang="en-US" sz="1400" dirty="0">
                <a:solidFill>
                  <a:schemeClr val="bg1"/>
                </a:solidFill>
              </a:rPr>
              <a:t>girl</a:t>
            </a:r>
          </a:p>
          <a:p>
            <a:r>
              <a:rPr lang="en-US" sz="1400" dirty="0">
                <a:solidFill>
                  <a:schemeClr val="bg1"/>
                </a:solidFill>
              </a:rPr>
              <a:t>Available for products and rewards for easier </a:t>
            </a:r>
            <a:r>
              <a:rPr lang="en-US" sz="1400" dirty="0" smtClean="0">
                <a:solidFill>
                  <a:schemeClr val="bg1"/>
                </a:solidFill>
              </a:rPr>
              <a:t>sorting and pick up</a:t>
            </a:r>
            <a:endParaRPr lang="en-US" sz="1400" dirty="0">
              <a:solidFill>
                <a:schemeClr val="bg1"/>
              </a:solidFill>
            </a:endParaRPr>
          </a:p>
          <a:p>
            <a:r>
              <a:rPr lang="en-US" sz="1400" dirty="0">
                <a:solidFill>
                  <a:schemeClr val="bg1"/>
                </a:solidFill>
              </a:rPr>
              <a:t>Option to include </a:t>
            </a:r>
            <a:r>
              <a:rPr lang="en-US" sz="1400" dirty="0" smtClean="0">
                <a:solidFill>
                  <a:schemeClr val="bg1"/>
                </a:solidFill>
              </a:rPr>
              <a:t>financials</a:t>
            </a:r>
          </a:p>
          <a:p>
            <a:r>
              <a:rPr lang="en-US" sz="1400" dirty="0" smtClean="0">
                <a:solidFill>
                  <a:schemeClr val="bg1"/>
                </a:solidFill>
              </a:rPr>
              <a:t>Makes creating receipts easy!</a:t>
            </a:r>
          </a:p>
          <a:p>
            <a:r>
              <a:rPr lang="en-US" sz="1400" dirty="0" smtClean="0">
                <a:solidFill>
                  <a:schemeClr val="bg1"/>
                </a:solidFill>
              </a:rPr>
              <a:t>Delivery tickets are available </a:t>
            </a:r>
            <a:r>
              <a:rPr lang="en-US" sz="1400" u="sng" dirty="0" smtClean="0">
                <a:solidFill>
                  <a:schemeClr val="bg1"/>
                </a:solidFill>
              </a:rPr>
              <a:t>after</a:t>
            </a:r>
            <a:r>
              <a:rPr lang="en-US" sz="1400" dirty="0" smtClean="0">
                <a:solidFill>
                  <a:schemeClr val="bg1"/>
                </a:solidFill>
              </a:rPr>
              <a:t> the order is submitted by council</a:t>
            </a:r>
            <a:endParaRPr lang="en-US" sz="1400" dirty="0">
              <a:solidFill>
                <a:schemeClr val="bg1"/>
              </a:solidFill>
            </a:endParaRPr>
          </a:p>
        </p:txBody>
      </p:sp>
      <p:sp>
        <p:nvSpPr>
          <p:cNvPr id="2" name="Title 1">
            <a:extLst>
              <a:ext uri="{FF2B5EF4-FFF2-40B4-BE49-F238E27FC236}">
                <a16:creationId xmlns:a16="http://schemas.microsoft.com/office/drawing/2014/main" id="{FF091AA4-FD7B-E840-88B0-DD3BD8CCEDE3}"/>
              </a:ext>
            </a:extLst>
          </p:cNvPr>
          <p:cNvSpPr>
            <a:spLocks noGrp="1"/>
          </p:cNvSpPr>
          <p:nvPr>
            <p:ph type="title" idx="4294967295"/>
          </p:nvPr>
        </p:nvSpPr>
        <p:spPr>
          <a:xfrm>
            <a:off x="5246784" y="2468988"/>
            <a:ext cx="3578657" cy="887412"/>
          </a:xfrm>
          <a:noFill/>
          <a:ln>
            <a:noFill/>
          </a:ln>
        </p:spPr>
        <p:txBody>
          <a:bodyPr vert="horz" lIns="137160" tIns="137160" rIns="137160" bIns="137160" rtlCol="0" anchor="ctr">
            <a:noAutofit/>
          </a:bodyPr>
          <a:lstStyle/>
          <a:p>
            <a:r>
              <a:rPr lang="en-US" sz="2800" dirty="0">
                <a:solidFill>
                  <a:schemeClr val="bg1"/>
                </a:solidFill>
              </a:rPr>
              <a:t>Delivery Tickets</a:t>
            </a:r>
          </a:p>
        </p:txBody>
      </p:sp>
      <p:sp>
        <p:nvSpPr>
          <p:cNvPr id="15" name="Content Placeholder 7">
            <a:extLst>
              <a:ext uri="{FF2B5EF4-FFF2-40B4-BE49-F238E27FC236}">
                <a16:creationId xmlns:a16="http://schemas.microsoft.com/office/drawing/2014/main" id="{0E331B90-8018-B645-A85C-F52A42846F33}"/>
              </a:ext>
            </a:extLst>
          </p:cNvPr>
          <p:cNvSpPr>
            <a:spLocks noGrp="1"/>
          </p:cNvSpPr>
          <p:nvPr>
            <p:ph type="body" sz="quarter" idx="4294967295"/>
          </p:nvPr>
        </p:nvSpPr>
        <p:spPr>
          <a:xfrm>
            <a:off x="5246783" y="621204"/>
            <a:ext cx="3578657" cy="1882806"/>
          </a:xfrm>
        </p:spPr>
        <p:txBody>
          <a:bodyPr>
            <a:normAutofit fontScale="92500" lnSpcReduction="20000"/>
          </a:bodyPr>
          <a:lstStyle/>
          <a:p>
            <a:r>
              <a:rPr lang="en-US" sz="1400" dirty="0" smtClean="0">
                <a:solidFill>
                  <a:schemeClr val="bg1"/>
                </a:solidFill>
              </a:rPr>
              <a:t>SUPPM’s receive delivery of nuts and candy on Nov. 15</a:t>
            </a:r>
            <a:r>
              <a:rPr lang="en-US" sz="1400" baseline="30000" dirty="0" smtClean="0">
                <a:solidFill>
                  <a:schemeClr val="bg1"/>
                </a:solidFill>
              </a:rPr>
              <a:t>th</a:t>
            </a:r>
            <a:r>
              <a:rPr lang="en-US" sz="1400" dirty="0" smtClean="0">
                <a:solidFill>
                  <a:schemeClr val="bg1"/>
                </a:solidFill>
              </a:rPr>
              <a:t> </a:t>
            </a:r>
          </a:p>
          <a:p>
            <a:r>
              <a:rPr lang="en-US" sz="1400" dirty="0" smtClean="0">
                <a:solidFill>
                  <a:schemeClr val="bg1"/>
                </a:solidFill>
              </a:rPr>
              <a:t>Troops should count carefully at pick up and sign their troop delivery ticket</a:t>
            </a:r>
          </a:p>
          <a:p>
            <a:r>
              <a:rPr lang="en-US" sz="1400" dirty="0" smtClean="0">
                <a:solidFill>
                  <a:schemeClr val="bg1"/>
                </a:solidFill>
              </a:rPr>
              <a:t>Store nuts &amp; candy in a cool, dry location</a:t>
            </a:r>
          </a:p>
          <a:p>
            <a:r>
              <a:rPr lang="en-US" sz="1400" dirty="0" smtClean="0">
                <a:solidFill>
                  <a:schemeClr val="bg1"/>
                </a:solidFill>
              </a:rPr>
              <a:t>Print delivery tickets to pre-sort for caregiver pick up as soon as possible</a:t>
            </a:r>
          </a:p>
          <a:p>
            <a:r>
              <a:rPr lang="en-US" sz="1400" dirty="0" smtClean="0">
                <a:solidFill>
                  <a:schemeClr val="bg1"/>
                </a:solidFill>
              </a:rPr>
              <a:t>Notify your SUPPM immediately of any damages</a:t>
            </a:r>
            <a:endParaRPr lang="en-US" sz="1400" dirty="0">
              <a:solidFill>
                <a:schemeClr val="bg1"/>
              </a:solidFill>
            </a:endParaRPr>
          </a:p>
        </p:txBody>
      </p:sp>
      <p:sp>
        <p:nvSpPr>
          <p:cNvPr id="16" name="Title 1">
            <a:extLst>
              <a:ext uri="{FF2B5EF4-FFF2-40B4-BE49-F238E27FC236}">
                <a16:creationId xmlns:a16="http://schemas.microsoft.com/office/drawing/2014/main" id="{FF091AA4-FD7B-E840-88B0-DD3BD8CCEDE3}"/>
              </a:ext>
            </a:extLst>
          </p:cNvPr>
          <p:cNvSpPr txBox="1">
            <a:spLocks/>
          </p:cNvSpPr>
          <p:nvPr/>
        </p:nvSpPr>
        <p:spPr>
          <a:xfrm>
            <a:off x="5246782" y="-56696"/>
            <a:ext cx="3578657" cy="887412"/>
          </a:xfrm>
          <a:prstGeom prst="rect">
            <a:avLst/>
          </a:prstGeom>
          <a:noFill/>
          <a:ln>
            <a:noFill/>
          </a:ln>
        </p:spPr>
        <p:txBody>
          <a:bodyPr vert="horz" lIns="137160" tIns="137160" rIns="137160" bIns="137160" rtlCol="0" anchor="ctr">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2800" dirty="0" smtClean="0">
                <a:solidFill>
                  <a:schemeClr val="bg1"/>
                </a:solidFill>
              </a:rPr>
              <a:t>Product Delivery</a:t>
            </a:r>
            <a:endParaRPr lang="en-US" sz="2800" dirty="0">
              <a:solidFill>
                <a:schemeClr val="bg1"/>
              </a:solidFill>
            </a:endParaRPr>
          </a:p>
        </p:txBody>
      </p:sp>
      <p:grpSp>
        <p:nvGrpSpPr>
          <p:cNvPr id="17" name="Group 16">
            <a:extLst>
              <a:ext uri="{FF2B5EF4-FFF2-40B4-BE49-F238E27FC236}">
                <a16:creationId xmlns:a16="http://schemas.microsoft.com/office/drawing/2014/main" id="{32F7F2D2-8A32-6100-250A-B6E91E373719}"/>
              </a:ext>
            </a:extLst>
          </p:cNvPr>
          <p:cNvGrpSpPr/>
          <p:nvPr/>
        </p:nvGrpSpPr>
        <p:grpSpPr>
          <a:xfrm>
            <a:off x="147368" y="67495"/>
            <a:ext cx="4799324" cy="3103399"/>
            <a:chOff x="3195326" y="171449"/>
            <a:chExt cx="5948674" cy="3903736"/>
          </a:xfrm>
        </p:grpSpPr>
        <p:pic>
          <p:nvPicPr>
            <p:cNvPr id="18" name="Picture 17" descr="Graphical user interface, text, application&#10;&#10;Description automatically generated">
              <a:extLst>
                <a:ext uri="{FF2B5EF4-FFF2-40B4-BE49-F238E27FC236}">
                  <a16:creationId xmlns:a16="http://schemas.microsoft.com/office/drawing/2014/main" id="{8F05C4E8-BA81-8AA3-8006-8827F95007E8}"/>
                </a:ext>
              </a:extLst>
            </p:cNvPr>
            <p:cNvPicPr>
              <a:picLocks noChangeAspect="1"/>
            </p:cNvPicPr>
            <p:nvPr/>
          </p:nvPicPr>
          <p:blipFill rotWithShape="1">
            <a:blip r:embed="rId3"/>
            <a:srcRect b="77293"/>
            <a:stretch/>
          </p:blipFill>
          <p:spPr>
            <a:xfrm>
              <a:off x="3195326" y="171449"/>
              <a:ext cx="5948674" cy="1167954"/>
            </a:xfrm>
            <a:prstGeom prst="rect">
              <a:avLst/>
            </a:prstGeom>
          </p:spPr>
        </p:pic>
        <p:pic>
          <p:nvPicPr>
            <p:cNvPr id="19" name="Picture 18" descr="Graphical user interface, text, application&#10;&#10;Description automatically generated">
              <a:extLst>
                <a:ext uri="{FF2B5EF4-FFF2-40B4-BE49-F238E27FC236}">
                  <a16:creationId xmlns:a16="http://schemas.microsoft.com/office/drawing/2014/main" id="{FFCCBFB7-B531-DD43-0B49-72C3A1B3B9A8}"/>
                </a:ext>
              </a:extLst>
            </p:cNvPr>
            <p:cNvPicPr>
              <a:picLocks noChangeAspect="1"/>
            </p:cNvPicPr>
            <p:nvPr/>
          </p:nvPicPr>
          <p:blipFill rotWithShape="1">
            <a:blip r:embed="rId3"/>
            <a:srcRect t="44789" b="1882"/>
            <a:stretch/>
          </p:blipFill>
          <p:spPr>
            <a:xfrm>
              <a:off x="3195326" y="1332177"/>
              <a:ext cx="5948674" cy="2743008"/>
            </a:xfrm>
            <a:prstGeom prst="rect">
              <a:avLst/>
            </a:prstGeom>
          </p:spPr>
        </p:pic>
      </p:grpSp>
      <p:grpSp>
        <p:nvGrpSpPr>
          <p:cNvPr id="20" name="Group 19">
            <a:extLst>
              <a:ext uri="{FF2B5EF4-FFF2-40B4-BE49-F238E27FC236}">
                <a16:creationId xmlns:a16="http://schemas.microsoft.com/office/drawing/2014/main" id="{B5DA78F7-0980-C04C-BF9F-C4900D3D6D69}"/>
              </a:ext>
            </a:extLst>
          </p:cNvPr>
          <p:cNvGrpSpPr/>
          <p:nvPr/>
        </p:nvGrpSpPr>
        <p:grpSpPr>
          <a:xfrm>
            <a:off x="2176220" y="1562607"/>
            <a:ext cx="2770472" cy="3500331"/>
            <a:chOff x="828722" y="3333973"/>
            <a:chExt cx="2493824" cy="3150803"/>
          </a:xfrm>
        </p:grpSpPr>
        <p:sp>
          <p:nvSpPr>
            <p:cNvPr id="21" name="Rectangle 20">
              <a:extLst>
                <a:ext uri="{FF2B5EF4-FFF2-40B4-BE49-F238E27FC236}">
                  <a16:creationId xmlns:a16="http://schemas.microsoft.com/office/drawing/2014/main" id="{56AEA0AD-69B0-C74A-AA93-CC35E8E7CD09}"/>
                </a:ext>
              </a:extLst>
            </p:cNvPr>
            <p:cNvSpPr/>
            <p:nvPr/>
          </p:nvSpPr>
          <p:spPr>
            <a:xfrm>
              <a:off x="840508" y="3333973"/>
              <a:ext cx="2439549" cy="3136563"/>
            </a:xfrm>
            <a:prstGeom prst="rect">
              <a:avLst/>
            </a:prstGeom>
            <a:solidFill>
              <a:schemeClr val="tx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A41104B-7BA5-564E-89F5-DCB821C4347F}"/>
                </a:ext>
              </a:extLst>
            </p:cNvPr>
            <p:cNvPicPr>
              <a:picLocks noChangeAspect="1"/>
            </p:cNvPicPr>
            <p:nvPr/>
          </p:nvPicPr>
          <p:blipFill rotWithShape="1">
            <a:blip r:embed="rId4">
              <a:grayscl/>
            </a:blip>
            <a:srcRect b="3136"/>
            <a:stretch/>
          </p:blipFill>
          <p:spPr>
            <a:xfrm>
              <a:off x="828722" y="3358683"/>
              <a:ext cx="2493824" cy="3126093"/>
            </a:xfrm>
            <a:prstGeom prst="rect">
              <a:avLst/>
            </a:prstGeom>
            <a:solidFill>
              <a:schemeClr val="bg1">
                <a:lumMod val="95000"/>
              </a:schemeClr>
            </a:solidFill>
          </p:spPr>
        </p:pic>
      </p:grpSp>
    </p:spTree>
    <p:extLst>
      <p:ext uri="{BB962C8B-B14F-4D97-AF65-F5344CB8AC3E}">
        <p14:creationId xmlns:p14="http://schemas.microsoft.com/office/powerpoint/2010/main" val="29896478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71415" y="441949"/>
            <a:ext cx="3286370" cy="4770255"/>
          </a:xfrm>
          <a:prstGeom prst="rect">
            <a:avLst/>
          </a:prstGeom>
        </p:spPr>
      </p:pic>
      <p:sp>
        <p:nvSpPr>
          <p:cNvPr id="10" name="Title 9">
            <a:extLst>
              <a:ext uri="{FF2B5EF4-FFF2-40B4-BE49-F238E27FC236}">
                <a16:creationId xmlns:a16="http://schemas.microsoft.com/office/drawing/2014/main" id="{1D609D9E-3FA1-BD4C-B225-E9FB4B737424}"/>
              </a:ext>
            </a:extLst>
          </p:cNvPr>
          <p:cNvSpPr>
            <a:spLocks noGrp="1"/>
          </p:cNvSpPr>
          <p:nvPr>
            <p:ph type="title"/>
          </p:nvPr>
        </p:nvSpPr>
        <p:spPr>
          <a:xfrm>
            <a:off x="213023" y="401913"/>
            <a:ext cx="8801100" cy="575117"/>
          </a:xfrm>
        </p:spPr>
        <p:txBody>
          <a:bodyPr anchor="b">
            <a:normAutofit fontScale="90000"/>
          </a:bodyPr>
          <a:lstStyle/>
          <a:p>
            <a:r>
              <a:rPr lang="en-US" sz="3600" cap="none" dirty="0" smtClean="0">
                <a:solidFill>
                  <a:schemeClr val="bg1"/>
                </a:solidFill>
              </a:rPr>
              <a:t>Be safe online!</a:t>
            </a:r>
            <a:endParaRPr lang="en-US" sz="3600" cap="none"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778" y="1446555"/>
            <a:ext cx="3889634" cy="2593089"/>
          </a:xfrm>
          <a:prstGeom prst="rect">
            <a:avLst/>
          </a:prstGeom>
        </p:spPr>
      </p:pic>
      <p:sp>
        <p:nvSpPr>
          <p:cNvPr id="6" name="TextBox 5"/>
          <p:cNvSpPr txBox="1"/>
          <p:nvPr/>
        </p:nvSpPr>
        <p:spPr>
          <a:xfrm>
            <a:off x="5101175" y="1211792"/>
            <a:ext cx="3657600" cy="3062614"/>
          </a:xfrm>
          <a:prstGeom prst="rect">
            <a:avLst/>
          </a:prstGeom>
          <a:noFill/>
          <a:ln>
            <a:noFill/>
          </a:ln>
        </p:spPr>
        <p:txBody>
          <a:bodyPr vert="horz" wrap="square" lIns="91440" tIns="45720" rIns="91440" bIns="45720" rtlCol="0" anchor="ctr">
            <a:noAutofit/>
          </a:bodyPr>
          <a:lstStyle/>
          <a:p>
            <a:r>
              <a:rPr lang="en-US" sz="1600" b="1" dirty="0" smtClean="0">
                <a:solidFill>
                  <a:schemeClr val="bg1"/>
                </a:solidFill>
                <a:latin typeface="Girl Scout Text Medium" panose="02020003000000000000" pitchFamily="18" charset="0"/>
              </a:rPr>
              <a:t>Troops should review with their girls:</a:t>
            </a:r>
          </a:p>
          <a:p>
            <a:endParaRPr lang="en-US" sz="1400" dirty="0" smtClean="0">
              <a:solidFill>
                <a:schemeClr val="bg1"/>
              </a:solidFill>
              <a:latin typeface="Girl Scout Text Medium" panose="02020003000000000000" pitchFamily="18" charset="0"/>
            </a:endParaRPr>
          </a:p>
          <a:p>
            <a:pPr marL="285750" indent="-285750">
              <a:lnSpc>
                <a:spcPct val="150000"/>
              </a:lnSpc>
              <a:buFont typeface="Arial" panose="020B0604020202020204" pitchFamily="34" charset="0"/>
              <a:buChar char="•"/>
            </a:pPr>
            <a:r>
              <a:rPr lang="en-US" sz="1600" b="1" dirty="0" smtClean="0">
                <a:solidFill>
                  <a:schemeClr val="bg1"/>
                </a:solidFill>
                <a:latin typeface="Girl Scout Text Medium" panose="02020003000000000000" pitchFamily="18" charset="0"/>
                <a:hlinkClick r:id="rId5"/>
              </a:rPr>
              <a:t>Internet </a:t>
            </a:r>
            <a:r>
              <a:rPr lang="en-US" sz="1600" b="1" dirty="0">
                <a:solidFill>
                  <a:schemeClr val="bg1"/>
                </a:solidFill>
                <a:latin typeface="Girl Scout Text Medium" panose="02020003000000000000" pitchFamily="18" charset="0"/>
                <a:hlinkClick r:id="rId5"/>
              </a:rPr>
              <a:t>Safety </a:t>
            </a:r>
            <a:r>
              <a:rPr lang="en-US" sz="1600" b="1" dirty="0" smtClean="0">
                <a:solidFill>
                  <a:schemeClr val="bg1"/>
                </a:solidFill>
                <a:latin typeface="Girl Scout Text Medium" panose="02020003000000000000" pitchFamily="18" charset="0"/>
                <a:hlinkClick r:id="rId5"/>
              </a:rPr>
              <a:t>Pledge</a:t>
            </a:r>
            <a:endParaRPr lang="en-US" sz="1600" b="1" dirty="0" smtClean="0">
              <a:solidFill>
                <a:schemeClr val="bg1"/>
              </a:solidFill>
              <a:latin typeface="Girl Scout Text Medium" panose="02020003000000000000" pitchFamily="18" charset="0"/>
            </a:endParaRPr>
          </a:p>
          <a:p>
            <a:pPr marL="285750" indent="-285750">
              <a:lnSpc>
                <a:spcPct val="150000"/>
              </a:lnSpc>
              <a:buFont typeface="Arial" panose="020B0604020202020204" pitchFamily="34" charset="0"/>
              <a:buChar char="•"/>
            </a:pPr>
            <a:r>
              <a:rPr lang="en-US" sz="1600" b="1" dirty="0" smtClean="0">
                <a:solidFill>
                  <a:schemeClr val="bg1"/>
                </a:solidFill>
                <a:latin typeface="Girl Scout Text Medium" panose="02020003000000000000" pitchFamily="18" charset="0"/>
                <a:hlinkClick r:id="rId6"/>
              </a:rPr>
              <a:t>Safety </a:t>
            </a:r>
            <a:r>
              <a:rPr lang="en-US" sz="1600" b="1" dirty="0">
                <a:solidFill>
                  <a:schemeClr val="bg1"/>
                </a:solidFill>
                <a:latin typeface="Girl Scout Text Medium" panose="02020003000000000000" pitchFamily="18" charset="0"/>
                <a:hlinkClick r:id="rId6"/>
              </a:rPr>
              <a:t>Activity </a:t>
            </a:r>
            <a:r>
              <a:rPr lang="en-US" sz="1600" b="1" dirty="0" smtClean="0">
                <a:solidFill>
                  <a:schemeClr val="bg1"/>
                </a:solidFill>
                <a:latin typeface="Girl Scout Text Medium" panose="02020003000000000000" pitchFamily="18" charset="0"/>
                <a:hlinkClick r:id="rId6"/>
              </a:rPr>
              <a:t>Checkpoints</a:t>
            </a:r>
            <a:endParaRPr lang="en-US" sz="1600" b="1" dirty="0" smtClean="0">
              <a:solidFill>
                <a:schemeClr val="bg1"/>
              </a:solidFill>
              <a:latin typeface="Girl Scout Text Medium" panose="02020003000000000000" pitchFamily="18" charset="0"/>
            </a:endParaRPr>
          </a:p>
          <a:p>
            <a:pPr>
              <a:lnSpc>
                <a:spcPct val="150000"/>
              </a:lnSpc>
            </a:pPr>
            <a:endParaRPr lang="en-US" sz="1600" b="1" dirty="0">
              <a:solidFill>
                <a:schemeClr val="bg1"/>
              </a:solidFill>
              <a:latin typeface="Girl Scout Text Medium" panose="02020003000000000000" pitchFamily="18" charset="0"/>
            </a:endParaRPr>
          </a:p>
        </p:txBody>
      </p:sp>
    </p:spTree>
    <p:extLst>
      <p:ext uri="{BB962C8B-B14F-4D97-AF65-F5344CB8AC3E}">
        <p14:creationId xmlns:p14="http://schemas.microsoft.com/office/powerpoint/2010/main" val="423454950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29639" y="0"/>
            <a:ext cx="4549239" cy="5143500"/>
          </a:xfrm>
          <a:prstGeom prst="rect">
            <a:avLst/>
          </a:prstGeom>
          <a:solidFill>
            <a:srgbClr val="FF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94761" y="0"/>
            <a:ext cx="4549239" cy="5143500"/>
          </a:xfrm>
          <a:prstGeom prst="rect">
            <a:avLst/>
          </a:prstGeom>
          <a:solidFill>
            <a:srgbClr val="3DA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1"/>
          </p:nvPr>
        </p:nvSpPr>
        <p:spPr/>
        <p:txBody>
          <a:bodyPr/>
          <a:lstStyle/>
          <a:p>
            <a:pPr algn="ctr"/>
            <a:fld id="{B67B645E-C5E5-4727-B977-D372A0AA71D9}" type="slidenum">
              <a:rPr lang="en-US" noProof="0" smtClean="0"/>
              <a:pPr algn="ctr"/>
              <a:t>38</a:t>
            </a:fld>
            <a:endParaRPr lang="en-US" noProof="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075" y="11290"/>
            <a:ext cx="3974211" cy="5143500"/>
          </a:xfrm>
          <a:prstGeom prst="rect">
            <a:avLst/>
          </a:prstGeom>
        </p:spPr>
      </p:pic>
    </p:spTree>
    <p:extLst>
      <p:ext uri="{BB962C8B-B14F-4D97-AF65-F5344CB8AC3E}">
        <p14:creationId xmlns:p14="http://schemas.microsoft.com/office/powerpoint/2010/main" val="3349259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687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1CA7A-8571-CFED-13D3-1231321F386E}"/>
              </a:ext>
            </a:extLst>
          </p:cNvPr>
          <p:cNvSpPr/>
          <p:nvPr/>
        </p:nvSpPr>
        <p:spPr>
          <a:xfrm>
            <a:off x="205664" y="4766771"/>
            <a:ext cx="8122277" cy="107157"/>
          </a:xfrm>
          <a:prstGeom prst="rect">
            <a:avLst/>
          </a:prstGeom>
          <a:solidFill>
            <a:srgbClr val="EA9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92301C-6119-799D-EF1A-4802A8FD7099}"/>
              </a:ext>
            </a:extLst>
          </p:cNvPr>
          <p:cNvSpPr/>
          <p:nvPr/>
        </p:nvSpPr>
        <p:spPr>
          <a:xfrm>
            <a:off x="351969" y="471488"/>
            <a:ext cx="8554984" cy="4132930"/>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D65F08-5567-9384-1C81-FBB7BE2FA9F6}"/>
              </a:ext>
            </a:extLst>
          </p:cNvPr>
          <p:cNvSpPr/>
          <p:nvPr/>
        </p:nvSpPr>
        <p:spPr>
          <a:xfrm>
            <a:off x="8282532" y="4461481"/>
            <a:ext cx="652280" cy="652281"/>
          </a:xfrm>
          <a:prstGeom prst="ellipse">
            <a:avLst/>
          </a:prstGeom>
          <a:solidFill>
            <a:srgbClr val="EA9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artoon of a bear&#10;&#10;Description automatically generated">
            <a:extLst>
              <a:ext uri="{FF2B5EF4-FFF2-40B4-BE49-F238E27FC236}">
                <a16:creationId xmlns:a16="http://schemas.microsoft.com/office/drawing/2014/main" id="{04BB1CE7-4738-F2FD-033F-D900B176AEE5}"/>
              </a:ext>
            </a:extLst>
          </p:cNvPr>
          <p:cNvPicPr>
            <a:picLocks noChangeAspect="1"/>
          </p:cNvPicPr>
          <p:nvPr/>
        </p:nvPicPr>
        <p:blipFill>
          <a:blip r:embed="rId3"/>
          <a:stretch>
            <a:fillRect/>
          </a:stretch>
        </p:blipFill>
        <p:spPr>
          <a:xfrm>
            <a:off x="8381122" y="4547819"/>
            <a:ext cx="525831" cy="492403"/>
          </a:xfrm>
          <a:prstGeom prst="rect">
            <a:avLst/>
          </a:prstGeom>
        </p:spPr>
      </p:pic>
      <p:sp>
        <p:nvSpPr>
          <p:cNvPr id="12" name="Rectangle 11">
            <a:extLst>
              <a:ext uri="{FF2B5EF4-FFF2-40B4-BE49-F238E27FC236}">
                <a16:creationId xmlns:a16="http://schemas.microsoft.com/office/drawing/2014/main" id="{E4BA44F0-1131-4E88-C4E8-E2922AF43E09}"/>
              </a:ext>
            </a:extLst>
          </p:cNvPr>
          <p:cNvSpPr/>
          <p:nvPr/>
        </p:nvSpPr>
        <p:spPr>
          <a:xfrm>
            <a:off x="3544823" y="696785"/>
            <a:ext cx="5362130" cy="406065"/>
          </a:xfrm>
          <a:prstGeom prst="rect">
            <a:avLst/>
          </a:prstGeom>
          <a:solidFill>
            <a:srgbClr val="EA918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4BA44F0-1131-4E88-C4E8-E2922AF43E09}"/>
              </a:ext>
            </a:extLst>
          </p:cNvPr>
          <p:cNvSpPr/>
          <p:nvPr/>
        </p:nvSpPr>
        <p:spPr>
          <a:xfrm>
            <a:off x="3544823" y="3765890"/>
            <a:ext cx="5362130" cy="406065"/>
          </a:xfrm>
          <a:prstGeom prst="rect">
            <a:avLst/>
          </a:prstGeom>
          <a:solidFill>
            <a:srgbClr val="EA918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6281" y="643448"/>
            <a:ext cx="1818292" cy="2317214"/>
          </a:xfrm>
          <a:prstGeom prst="rect">
            <a:avLst/>
          </a:prstGeom>
        </p:spPr>
      </p:pic>
      <p:sp>
        <p:nvSpPr>
          <p:cNvPr id="16" name="Title 1">
            <a:extLst>
              <a:ext uri="{FF2B5EF4-FFF2-40B4-BE49-F238E27FC236}">
                <a16:creationId xmlns:a16="http://schemas.microsoft.com/office/drawing/2014/main" id="{426CC39E-F077-5A82-BAE3-FEA4D2F78770}"/>
              </a:ext>
            </a:extLst>
          </p:cNvPr>
          <p:cNvSpPr txBox="1">
            <a:spLocks/>
          </p:cNvSpPr>
          <p:nvPr/>
        </p:nvSpPr>
        <p:spPr>
          <a:xfrm>
            <a:off x="1480002" y="1349614"/>
            <a:ext cx="1531536" cy="1128260"/>
          </a:xfrm>
          <a:prstGeom prst="rect">
            <a:avLst/>
          </a:prstGeom>
        </p:spPr>
        <p:txBody>
          <a:bodyPr vert="horz" lIns="91440" tIns="45720" rIns="91440" bIns="45720" rtlCol="0" anchor="t">
            <a:normAutofit lnSpcReduction="10000"/>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4000" dirty="0" smtClean="0">
                <a:latin typeface="Citrus Gothic" pitchFamily="2" charset="77"/>
              </a:rPr>
              <a:t>Troop </a:t>
            </a:r>
          </a:p>
          <a:p>
            <a:r>
              <a:rPr lang="en-US" sz="4000" dirty="0" smtClean="0">
                <a:latin typeface="Citrus Gothic" pitchFamily="2" charset="77"/>
              </a:rPr>
              <a:t>TO DO</a:t>
            </a:r>
            <a:endParaRPr lang="en-US" sz="4000" dirty="0">
              <a:latin typeface="Citrus Gothic" pitchFamily="2" charset="77"/>
            </a:endParaRPr>
          </a:p>
        </p:txBody>
      </p:sp>
      <p:sp>
        <p:nvSpPr>
          <p:cNvPr id="19" name="Title 1">
            <a:extLst>
              <a:ext uri="{FF2B5EF4-FFF2-40B4-BE49-F238E27FC236}">
                <a16:creationId xmlns:a16="http://schemas.microsoft.com/office/drawing/2014/main" id="{426CC39E-F077-5A82-BAE3-FEA4D2F78770}"/>
              </a:ext>
            </a:extLst>
          </p:cNvPr>
          <p:cNvSpPr txBox="1">
            <a:spLocks/>
          </p:cNvSpPr>
          <p:nvPr/>
        </p:nvSpPr>
        <p:spPr>
          <a:xfrm>
            <a:off x="3544822" y="747839"/>
            <a:ext cx="5737648" cy="395953"/>
          </a:xfrm>
          <a:prstGeom prst="rect">
            <a:avLst/>
          </a:prstGeom>
        </p:spPr>
        <p:txBody>
          <a:bodyPr vert="horz" lIns="91440" tIns="45720" rIns="91440" bIns="45720" rtlCol="0" anchor="t">
            <a:norm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1600" dirty="0" smtClean="0">
                <a:latin typeface="Girl Scout Display Light" panose="02020003000000000000" pitchFamily="18" charset="0"/>
              </a:rPr>
              <a:t>Submit Signed Troop Fall Manager Agreement to SUPPM</a:t>
            </a:r>
            <a:endParaRPr lang="en-US" sz="1600" dirty="0">
              <a:latin typeface="Girl Scout Display Light" panose="02020003000000000000" pitchFamily="18" charset="0"/>
            </a:endParaRPr>
          </a:p>
        </p:txBody>
      </p:sp>
      <p:sp>
        <p:nvSpPr>
          <p:cNvPr id="22" name="Title 1">
            <a:extLst>
              <a:ext uri="{FF2B5EF4-FFF2-40B4-BE49-F238E27FC236}">
                <a16:creationId xmlns:a16="http://schemas.microsoft.com/office/drawing/2014/main" id="{426CC39E-F077-5A82-BAE3-FEA4D2F78770}"/>
              </a:ext>
            </a:extLst>
          </p:cNvPr>
          <p:cNvSpPr txBox="1">
            <a:spLocks/>
          </p:cNvSpPr>
          <p:nvPr/>
        </p:nvSpPr>
        <p:spPr>
          <a:xfrm>
            <a:off x="3544823" y="3812980"/>
            <a:ext cx="5271998" cy="311884"/>
          </a:xfrm>
          <a:prstGeom prst="rect">
            <a:avLst/>
          </a:prstGeom>
        </p:spPr>
        <p:txBody>
          <a:bodyPr vert="horz" lIns="91440" tIns="45720" rIns="91440" bIns="45720" rtlCol="0" anchor="t">
            <a:norm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1600" dirty="0" smtClean="0">
                <a:latin typeface="Girl Scout Display Light" panose="02020003000000000000" pitchFamily="18" charset="0"/>
              </a:rPr>
              <a:t>Encourage &amp; Support Girl Scout Participation</a:t>
            </a:r>
            <a:endParaRPr lang="en-US" sz="1600" dirty="0">
              <a:latin typeface="Girl Scout Display Light" panose="02020003000000000000" pitchFamily="18" charset="0"/>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592" y="782429"/>
            <a:ext cx="642589" cy="2022765"/>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6105" t="4182" r="7907" b="10998"/>
          <a:stretch/>
        </p:blipFill>
        <p:spPr>
          <a:xfrm>
            <a:off x="763889" y="3271603"/>
            <a:ext cx="920726" cy="908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Rectangle 23"/>
          <p:cNvSpPr/>
          <p:nvPr/>
        </p:nvSpPr>
        <p:spPr>
          <a:xfrm>
            <a:off x="1789917" y="3194801"/>
            <a:ext cx="1379388" cy="1061829"/>
          </a:xfrm>
          <a:prstGeom prst="rect">
            <a:avLst/>
          </a:prstGeom>
        </p:spPr>
        <p:txBody>
          <a:bodyPr wrap="square">
            <a:spAutoFit/>
          </a:bodyPr>
          <a:lstStyle/>
          <a:p>
            <a:r>
              <a:rPr lang="en-US" sz="900" dirty="0" smtClean="0">
                <a:latin typeface="Girl Scout Text Medium" panose="02020003000000000000" pitchFamily="18" charset="0"/>
              </a:rPr>
              <a:t>Scan here to view Fall Program resources and training video as well as slide decks &amp; recordings to train your families!</a:t>
            </a:r>
            <a:endParaRPr lang="en-US" sz="900" dirty="0"/>
          </a:p>
        </p:txBody>
      </p:sp>
      <p:sp>
        <p:nvSpPr>
          <p:cNvPr id="25" name="Rectangle 24">
            <a:extLst>
              <a:ext uri="{FF2B5EF4-FFF2-40B4-BE49-F238E27FC236}">
                <a16:creationId xmlns:a16="http://schemas.microsoft.com/office/drawing/2014/main" id="{E4BA44F0-1131-4E88-C4E8-E2922AF43E09}"/>
              </a:ext>
            </a:extLst>
          </p:cNvPr>
          <p:cNvSpPr/>
          <p:nvPr/>
        </p:nvSpPr>
        <p:spPr>
          <a:xfrm>
            <a:off x="3558752" y="1320770"/>
            <a:ext cx="5362130" cy="406065"/>
          </a:xfrm>
          <a:prstGeom prst="rect">
            <a:avLst/>
          </a:prstGeom>
          <a:solidFill>
            <a:srgbClr val="EA918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426CC39E-F077-5A82-BAE3-FEA4D2F78770}"/>
              </a:ext>
            </a:extLst>
          </p:cNvPr>
          <p:cNvSpPr txBox="1">
            <a:spLocks/>
          </p:cNvSpPr>
          <p:nvPr/>
        </p:nvSpPr>
        <p:spPr>
          <a:xfrm>
            <a:off x="3558752" y="1350807"/>
            <a:ext cx="5737648" cy="395953"/>
          </a:xfrm>
          <a:prstGeom prst="rect">
            <a:avLst/>
          </a:prstGeom>
        </p:spPr>
        <p:txBody>
          <a:bodyPr vert="horz" lIns="91440" tIns="45720" rIns="91440" bIns="45720" rtlCol="0" anchor="t">
            <a:norm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1600" dirty="0" smtClean="0">
                <a:latin typeface="Girl Scout Display Light" panose="02020003000000000000" pitchFamily="18" charset="0"/>
              </a:rPr>
              <a:t>Hold Caregiver Meeting</a:t>
            </a:r>
            <a:endParaRPr lang="en-US" sz="1600" dirty="0">
              <a:latin typeface="Girl Scout Display Light" panose="02020003000000000000" pitchFamily="18" charset="0"/>
            </a:endParaRPr>
          </a:p>
        </p:txBody>
      </p:sp>
      <p:sp>
        <p:nvSpPr>
          <p:cNvPr id="27" name="Rectangle 26">
            <a:extLst>
              <a:ext uri="{FF2B5EF4-FFF2-40B4-BE49-F238E27FC236}">
                <a16:creationId xmlns:a16="http://schemas.microsoft.com/office/drawing/2014/main" id="{E4BA44F0-1131-4E88-C4E8-E2922AF43E09}"/>
              </a:ext>
            </a:extLst>
          </p:cNvPr>
          <p:cNvSpPr/>
          <p:nvPr/>
        </p:nvSpPr>
        <p:spPr>
          <a:xfrm>
            <a:off x="5128342" y="1925028"/>
            <a:ext cx="3787774" cy="406065"/>
          </a:xfrm>
          <a:prstGeom prst="rect">
            <a:avLst/>
          </a:prstGeom>
          <a:solidFill>
            <a:srgbClr val="EA918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102227" y="1967771"/>
            <a:ext cx="3286477" cy="307777"/>
          </a:xfrm>
          <a:prstGeom prst="rect">
            <a:avLst/>
          </a:prstGeom>
        </p:spPr>
        <p:txBody>
          <a:bodyPr wrap="none">
            <a:spAutoFit/>
          </a:bodyPr>
          <a:lstStyle/>
          <a:p>
            <a:r>
              <a:rPr lang="en-US" sz="1400" dirty="0" smtClean="0">
                <a:latin typeface="Girl Scout Display Light" panose="02020003000000000000" pitchFamily="18" charset="0"/>
              </a:rPr>
              <a:t>Collect </a:t>
            </a:r>
            <a:r>
              <a:rPr lang="en-US" sz="1400" dirty="0">
                <a:latin typeface="Girl Scout Display Light" panose="02020003000000000000" pitchFamily="18" charset="0"/>
              </a:rPr>
              <a:t>Permission/Information Forms</a:t>
            </a:r>
            <a:endParaRPr lang="en-US" dirty="0"/>
          </a:p>
        </p:txBody>
      </p:sp>
      <p:sp>
        <p:nvSpPr>
          <p:cNvPr id="28" name="Rectangle 27">
            <a:extLst>
              <a:ext uri="{FF2B5EF4-FFF2-40B4-BE49-F238E27FC236}">
                <a16:creationId xmlns:a16="http://schemas.microsoft.com/office/drawing/2014/main" id="{E4BA44F0-1131-4E88-C4E8-E2922AF43E09}"/>
              </a:ext>
            </a:extLst>
          </p:cNvPr>
          <p:cNvSpPr/>
          <p:nvPr/>
        </p:nvSpPr>
        <p:spPr>
          <a:xfrm>
            <a:off x="5133109" y="2509361"/>
            <a:ext cx="3787774" cy="406065"/>
          </a:xfrm>
          <a:prstGeom prst="rect">
            <a:avLst/>
          </a:prstGeom>
          <a:solidFill>
            <a:srgbClr val="EA918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105250" y="2558505"/>
            <a:ext cx="2694969" cy="307777"/>
          </a:xfrm>
          <a:prstGeom prst="rect">
            <a:avLst/>
          </a:prstGeom>
        </p:spPr>
        <p:txBody>
          <a:bodyPr wrap="none">
            <a:spAutoFit/>
          </a:bodyPr>
          <a:lstStyle/>
          <a:p>
            <a:r>
              <a:rPr lang="en-US" sz="1400" dirty="0" smtClean="0">
                <a:latin typeface="Girl Scout Display Light" panose="02020003000000000000" pitchFamily="18" charset="0"/>
              </a:rPr>
              <a:t>Distribute Materials to Families</a:t>
            </a:r>
            <a:endParaRPr lang="en-US" dirty="0"/>
          </a:p>
        </p:txBody>
      </p:sp>
      <p:sp>
        <p:nvSpPr>
          <p:cNvPr id="30" name="Rectangle 29">
            <a:extLst>
              <a:ext uri="{FF2B5EF4-FFF2-40B4-BE49-F238E27FC236}">
                <a16:creationId xmlns:a16="http://schemas.microsoft.com/office/drawing/2014/main" id="{E4BA44F0-1131-4E88-C4E8-E2922AF43E09}"/>
              </a:ext>
            </a:extLst>
          </p:cNvPr>
          <p:cNvSpPr/>
          <p:nvPr/>
        </p:nvSpPr>
        <p:spPr>
          <a:xfrm>
            <a:off x="3558752" y="3113948"/>
            <a:ext cx="5362130" cy="406065"/>
          </a:xfrm>
          <a:prstGeom prst="rect">
            <a:avLst/>
          </a:prstGeom>
          <a:solidFill>
            <a:srgbClr val="EA918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426CC39E-F077-5A82-BAE3-FEA4D2F78770}"/>
              </a:ext>
            </a:extLst>
          </p:cNvPr>
          <p:cNvSpPr txBox="1">
            <a:spLocks/>
          </p:cNvSpPr>
          <p:nvPr/>
        </p:nvSpPr>
        <p:spPr>
          <a:xfrm>
            <a:off x="3544822" y="3126907"/>
            <a:ext cx="5271998" cy="535352"/>
          </a:xfrm>
          <a:prstGeom prst="rect">
            <a:avLst/>
          </a:prstGeom>
        </p:spPr>
        <p:txBody>
          <a:bodyPr vert="horz" lIns="91440" tIns="45720" rIns="91440" bIns="45720" rtlCol="0" anchor="t">
            <a:norm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1600" dirty="0" smtClean="0">
                <a:latin typeface="Girl Scout Display Light" panose="02020003000000000000" pitchFamily="18" charset="0"/>
              </a:rPr>
              <a:t>Review Girl Rosters in M2 System &amp; Schedule Email</a:t>
            </a:r>
            <a:endParaRPr lang="en-US" sz="1600" dirty="0">
              <a:latin typeface="Girl Scout Display Light" panose="02020003000000000000" pitchFamily="18" charset="0"/>
            </a:endParaRPr>
          </a:p>
        </p:txBody>
      </p:sp>
    </p:spTree>
    <p:extLst>
      <p:ext uri="{BB962C8B-B14F-4D97-AF65-F5344CB8AC3E}">
        <p14:creationId xmlns:p14="http://schemas.microsoft.com/office/powerpoint/2010/main" val="2589114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28B798-95F9-44E4-572A-44B79C78CDAB}"/>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76CA02D5-3CA3-5411-1144-3D77CB671FA3}"/>
              </a:ext>
            </a:extLst>
          </p:cNvPr>
          <p:cNvSpPr/>
          <p:nvPr/>
        </p:nvSpPr>
        <p:spPr>
          <a:xfrm rot="16200000">
            <a:off x="3071813" y="-120909"/>
            <a:ext cx="3275411" cy="3696891"/>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EA918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grpSp>
        <p:nvGrpSpPr>
          <p:cNvPr id="6" name="Group 5">
            <a:extLst>
              <a:ext uri="{FF2B5EF4-FFF2-40B4-BE49-F238E27FC236}">
                <a16:creationId xmlns:a16="http://schemas.microsoft.com/office/drawing/2014/main" id="{B91811A5-2557-FF24-3FFC-24D1D3F33AEC}"/>
              </a:ext>
            </a:extLst>
          </p:cNvPr>
          <p:cNvGrpSpPr/>
          <p:nvPr/>
        </p:nvGrpSpPr>
        <p:grpSpPr>
          <a:xfrm>
            <a:off x="0" y="3178969"/>
            <a:ext cx="9144000" cy="1798439"/>
            <a:chOff x="0" y="2271712"/>
            <a:chExt cx="12192000" cy="2397918"/>
          </a:xfrm>
        </p:grpSpPr>
        <p:sp>
          <p:nvSpPr>
            <p:cNvPr id="3" name="Rectangle 2">
              <a:extLst>
                <a:ext uri="{FF2B5EF4-FFF2-40B4-BE49-F238E27FC236}">
                  <a16:creationId xmlns:a16="http://schemas.microsoft.com/office/drawing/2014/main" id="{B7421E54-352C-AC45-D2A1-45B53FA5849E}"/>
                </a:ext>
              </a:extLst>
            </p:cNvPr>
            <p:cNvSpPr/>
            <p:nvPr/>
          </p:nvSpPr>
          <p:spPr>
            <a:xfrm>
              <a:off x="0" y="2355056"/>
              <a:ext cx="12192000" cy="2147888"/>
            </a:xfrm>
            <a:prstGeom prst="rect">
              <a:avLst/>
            </a:prstGeom>
            <a:solidFill>
              <a:srgbClr val="00769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3B205368-6C49-0431-C9FE-78F1D9E6DF2B}"/>
                </a:ext>
              </a:extLst>
            </p:cNvPr>
            <p:cNvSpPr txBox="1"/>
            <p:nvPr/>
          </p:nvSpPr>
          <p:spPr>
            <a:xfrm>
              <a:off x="528639" y="2752129"/>
              <a:ext cx="11501436" cy="1600438"/>
            </a:xfrm>
            <a:prstGeom prst="rect">
              <a:avLst/>
            </a:prstGeom>
            <a:noFill/>
          </p:spPr>
          <p:txBody>
            <a:bodyPr wrap="square" rtlCol="0">
              <a:spAutoFit/>
            </a:bodyPr>
            <a:lstStyle/>
            <a:p>
              <a:pPr algn="ctr"/>
              <a:r>
                <a:rPr lang="en-US" sz="7200" dirty="0" smtClean="0">
                  <a:solidFill>
                    <a:srgbClr val="EA9186"/>
                  </a:solidFill>
                  <a:latin typeface="Citrus Gothic" pitchFamily="2" charset="77"/>
                </a:rPr>
                <a:t>2025 Fall Program</a:t>
              </a:r>
              <a:endParaRPr lang="en-US" sz="7200" dirty="0">
                <a:solidFill>
                  <a:srgbClr val="EA9186"/>
                </a:solidFill>
                <a:latin typeface="Citrus Gothic" pitchFamily="2" charset="77"/>
              </a:endParaRPr>
            </a:p>
          </p:txBody>
        </p:sp>
        <p:sp>
          <p:nvSpPr>
            <p:cNvPr id="10" name="Rectangle 9">
              <a:extLst>
                <a:ext uri="{FF2B5EF4-FFF2-40B4-BE49-F238E27FC236}">
                  <a16:creationId xmlns:a16="http://schemas.microsoft.com/office/drawing/2014/main" id="{A5DCB9D7-9F35-5DED-AF5F-3FD39AD4B408}"/>
                </a:ext>
              </a:extLst>
            </p:cNvPr>
            <p:cNvSpPr/>
            <p:nvPr/>
          </p:nvSpPr>
          <p:spPr>
            <a:xfrm>
              <a:off x="0" y="4502943"/>
              <a:ext cx="12192000" cy="16668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A4BA3036-024E-9316-8745-BD6E37D89903}"/>
                </a:ext>
              </a:extLst>
            </p:cNvPr>
            <p:cNvSpPr/>
            <p:nvPr/>
          </p:nvSpPr>
          <p:spPr>
            <a:xfrm>
              <a:off x="0" y="2271712"/>
              <a:ext cx="12192000" cy="166687"/>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977" y="614183"/>
            <a:ext cx="2513080" cy="2350176"/>
          </a:xfrm>
          <a:prstGeom prst="rect">
            <a:avLst/>
          </a:prstGeom>
        </p:spPr>
      </p:pic>
    </p:spTree>
    <p:extLst>
      <p:ext uri="{BB962C8B-B14F-4D97-AF65-F5344CB8AC3E}">
        <p14:creationId xmlns:p14="http://schemas.microsoft.com/office/powerpoint/2010/main" val="3534680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675C50-DB40-2A4A-849B-9EF368803FBD}"/>
              </a:ext>
            </a:extLst>
          </p:cNvPr>
          <p:cNvSpPr>
            <a:spLocks noGrp="1"/>
          </p:cNvSpPr>
          <p:nvPr>
            <p:ph type="title" idx="4294967295"/>
          </p:nvPr>
        </p:nvSpPr>
        <p:spPr>
          <a:xfrm>
            <a:off x="154819" y="102044"/>
            <a:ext cx="5260975" cy="858837"/>
          </a:xfrm>
          <a:noFill/>
        </p:spPr>
        <p:txBody>
          <a:bodyPr anchor="ctr">
            <a:noAutofit/>
          </a:bodyPr>
          <a:lstStyle/>
          <a:p>
            <a:pPr algn="ctr"/>
            <a:r>
              <a:rPr lang="en-US" sz="4950" b="1" dirty="0" smtClean="0">
                <a:latin typeface="Girl Scout Display Light" panose="02020003000000000000" pitchFamily="18" charset="0"/>
              </a:rPr>
              <a:t>Questions</a:t>
            </a:r>
            <a:r>
              <a:rPr lang="en-US" sz="4950" b="1" dirty="0">
                <a:latin typeface="Girl Scout Display Light" panose="02020003000000000000" pitchFamily="18" charset="0"/>
              </a:rPr>
              <a:t>?</a:t>
            </a:r>
          </a:p>
        </p:txBody>
      </p:sp>
      <p:pic>
        <p:nvPicPr>
          <p:cNvPr id="12" name="Picture 11"/>
          <p:cNvPicPr>
            <a:picLocks noChangeAspect="1"/>
          </p:cNvPicPr>
          <p:nvPr/>
        </p:nvPicPr>
        <p:blipFill>
          <a:blip r:embed="rId3"/>
          <a:stretch>
            <a:fillRect/>
          </a:stretch>
        </p:blipFill>
        <p:spPr>
          <a:xfrm>
            <a:off x="5181556" y="1426434"/>
            <a:ext cx="3816807" cy="2260953"/>
          </a:xfrm>
          <a:prstGeom prst="rect">
            <a:avLst/>
          </a:prstGeom>
          <a:solidFill>
            <a:srgbClr val="D5CA9F"/>
          </a:solidFill>
        </p:spPr>
      </p:pic>
      <p:sp>
        <p:nvSpPr>
          <p:cNvPr id="13" name="TextBox 12"/>
          <p:cNvSpPr txBox="1"/>
          <p:nvPr/>
        </p:nvSpPr>
        <p:spPr>
          <a:xfrm>
            <a:off x="5324442" y="3874498"/>
            <a:ext cx="3786110" cy="307777"/>
          </a:xfrm>
          <a:prstGeom prst="rect">
            <a:avLst/>
          </a:prstGeom>
          <a:noFill/>
        </p:spPr>
        <p:txBody>
          <a:bodyPr wrap="square" rtlCol="0">
            <a:spAutoFit/>
          </a:bodyPr>
          <a:lstStyle/>
          <a:p>
            <a:pPr algn="ctr"/>
            <a:r>
              <a:rPr lang="en-US" sz="1400" dirty="0" smtClean="0">
                <a:latin typeface="Girl Scout Text Book" panose="02020003000000000000" pitchFamily="18" charset="0"/>
              </a:rPr>
              <a:t>GSWNY </a:t>
            </a:r>
            <a:r>
              <a:rPr lang="en-US" sz="1400" dirty="0">
                <a:latin typeface="Girl Scout Text Book" panose="02020003000000000000" pitchFamily="18" charset="0"/>
              </a:rPr>
              <a:t>Customer Care </a:t>
            </a:r>
            <a:r>
              <a:rPr lang="en-US" sz="1400" dirty="0" smtClean="0">
                <a:latin typeface="Girl Scout Text Book" panose="02020003000000000000" pitchFamily="18" charset="0"/>
              </a:rPr>
              <a:t>:</a:t>
            </a:r>
            <a:endParaRPr lang="en-US" sz="1400" dirty="0">
              <a:latin typeface="Girl Scout Text Book" panose="02020003000000000000" pitchFamily="18" charset="0"/>
            </a:endParaRPr>
          </a:p>
        </p:txBody>
      </p:sp>
      <p:sp>
        <p:nvSpPr>
          <p:cNvPr id="14" name="TextBox 13"/>
          <p:cNvSpPr txBox="1"/>
          <p:nvPr/>
        </p:nvSpPr>
        <p:spPr>
          <a:xfrm>
            <a:off x="5290994" y="4217163"/>
            <a:ext cx="3853006" cy="800219"/>
          </a:xfrm>
          <a:prstGeom prst="rect">
            <a:avLst/>
          </a:prstGeom>
          <a:noFill/>
        </p:spPr>
        <p:txBody>
          <a:bodyPr wrap="square" rtlCol="0">
            <a:spAutoFit/>
          </a:bodyPr>
          <a:lstStyle/>
          <a:p>
            <a:pPr algn="ctr"/>
            <a:r>
              <a:rPr lang="en-US" sz="1800" b="1" dirty="0">
                <a:latin typeface="Girl Scout Text Medium" panose="02020003000000000000" pitchFamily="18" charset="0"/>
              </a:rPr>
              <a:t>CustomerCare@gswny.org</a:t>
            </a:r>
            <a:endParaRPr lang="en-US" sz="2000" b="1" dirty="0">
              <a:latin typeface="Girl Scout Text Medium" panose="02020003000000000000" pitchFamily="18" charset="0"/>
            </a:endParaRPr>
          </a:p>
          <a:p>
            <a:pPr algn="ctr"/>
            <a:endParaRPr lang="en-US" sz="800" b="1" dirty="0">
              <a:latin typeface="Girl Scout Text Medium" panose="02020003000000000000" pitchFamily="18" charset="0"/>
            </a:endParaRPr>
          </a:p>
          <a:p>
            <a:pPr algn="ctr"/>
            <a:r>
              <a:rPr lang="en-US" sz="2000" b="1" dirty="0">
                <a:latin typeface="Girl Scout Text Medium" panose="02020003000000000000" pitchFamily="18" charset="0"/>
              </a:rPr>
              <a:t>1-888-837-6410</a:t>
            </a:r>
          </a:p>
        </p:txBody>
      </p:sp>
      <p:pic>
        <p:nvPicPr>
          <p:cNvPr id="2" name="Picture 1"/>
          <p:cNvPicPr>
            <a:picLocks noChangeAspect="1"/>
          </p:cNvPicPr>
          <p:nvPr/>
        </p:nvPicPr>
        <p:blipFill>
          <a:blip r:embed="rId4"/>
          <a:stretch>
            <a:fillRect/>
          </a:stretch>
        </p:blipFill>
        <p:spPr>
          <a:xfrm>
            <a:off x="5348913" y="1575989"/>
            <a:ext cx="3538727" cy="2024533"/>
          </a:xfrm>
          <a:prstGeom prst="rect">
            <a:avLst/>
          </a:prstGeom>
        </p:spPr>
      </p:pic>
      <p:pic>
        <p:nvPicPr>
          <p:cNvPr id="4" name="Picture 3"/>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181556" y="187687"/>
            <a:ext cx="3850787" cy="1302970"/>
          </a:xfrm>
          <a:prstGeom prst="rect">
            <a:avLst/>
          </a:prstGeom>
        </p:spPr>
      </p:pic>
      <p:sp>
        <p:nvSpPr>
          <p:cNvPr id="6" name="TextBox 5"/>
          <p:cNvSpPr txBox="1"/>
          <p:nvPr/>
        </p:nvSpPr>
        <p:spPr>
          <a:xfrm>
            <a:off x="5544500" y="512960"/>
            <a:ext cx="3426819" cy="870042"/>
          </a:xfrm>
          <a:prstGeom prst="rect">
            <a:avLst/>
          </a:prstGeom>
          <a:noFill/>
          <a:ln>
            <a:noFill/>
          </a:ln>
        </p:spPr>
        <p:txBody>
          <a:bodyPr vert="horz" wrap="square" lIns="91440" tIns="45720" rIns="91440" bIns="45720" rtlCol="0" anchor="ctr">
            <a:noAutofit/>
          </a:bodyPr>
          <a:lstStyle/>
          <a:p>
            <a:r>
              <a:rPr lang="en-US" sz="1200" dirty="0" smtClean="0"/>
              <a:t>M2’S Customer Care team is cross-trained to handle tech support, volunteer/participant and customer inquiries</a:t>
            </a:r>
          </a:p>
          <a:p>
            <a:endParaRPr lang="en-US" sz="700" dirty="0" smtClean="0"/>
          </a:p>
          <a:p>
            <a:r>
              <a:rPr lang="en-US" sz="1200" dirty="0" smtClean="0"/>
              <a:t>100% customer satisfaction guarantee</a:t>
            </a:r>
            <a:endParaRPr lang="en-US" sz="1200" dirty="0"/>
          </a:p>
        </p:txBody>
      </p:sp>
      <p:grpSp>
        <p:nvGrpSpPr>
          <p:cNvPr id="11" name="Group 10"/>
          <p:cNvGrpSpPr/>
          <p:nvPr/>
        </p:nvGrpSpPr>
        <p:grpSpPr>
          <a:xfrm>
            <a:off x="228999" y="1057679"/>
            <a:ext cx="4823851" cy="3961212"/>
            <a:chOff x="228999" y="1057679"/>
            <a:chExt cx="4823851" cy="3961212"/>
          </a:xfrm>
        </p:grpSpPr>
        <p:sp>
          <p:nvSpPr>
            <p:cNvPr id="18" name="Freeform 17">
              <a:extLst>
                <a:ext uri="{FF2B5EF4-FFF2-40B4-BE49-F238E27FC236}">
                  <a16:creationId xmlns:a16="http://schemas.microsoft.com/office/drawing/2014/main" id="{76CA02D5-3CA3-5411-1144-3D77CB671FA3}"/>
                </a:ext>
              </a:extLst>
            </p:cNvPr>
            <p:cNvSpPr/>
            <p:nvPr/>
          </p:nvSpPr>
          <p:spPr>
            <a:xfrm rot="16200000">
              <a:off x="661073" y="625605"/>
              <a:ext cx="3959703" cy="4823851"/>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01564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76CA02D5-3CA3-5411-1144-3D77CB671FA3}"/>
                </a:ext>
              </a:extLst>
            </p:cNvPr>
            <p:cNvSpPr/>
            <p:nvPr/>
          </p:nvSpPr>
          <p:spPr>
            <a:xfrm rot="16200000">
              <a:off x="992941" y="1363273"/>
              <a:ext cx="3295969" cy="4015267"/>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AA54A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76CA02D5-3CA3-5411-1144-3D77CB671FA3}"/>
                </a:ext>
              </a:extLst>
            </p:cNvPr>
            <p:cNvSpPr/>
            <p:nvPr/>
          </p:nvSpPr>
          <p:spPr>
            <a:xfrm rot="16200000">
              <a:off x="1359544" y="2140279"/>
              <a:ext cx="2562765" cy="3194458"/>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00687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76CA02D5-3CA3-5411-1144-3D77CB671FA3}"/>
                </a:ext>
              </a:extLst>
            </p:cNvPr>
            <p:cNvSpPr/>
            <p:nvPr/>
          </p:nvSpPr>
          <p:spPr>
            <a:xfrm rot="16200000">
              <a:off x="1767342" y="3081072"/>
              <a:ext cx="1747171" cy="2128466"/>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EA918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Rectangle 4"/>
          <p:cNvSpPr/>
          <p:nvPr/>
        </p:nvSpPr>
        <p:spPr>
          <a:xfrm>
            <a:off x="2172255" y="1803749"/>
            <a:ext cx="1644735" cy="646331"/>
          </a:xfrm>
          <a:prstGeom prst="rect">
            <a:avLst/>
          </a:prstGeom>
        </p:spPr>
        <p:txBody>
          <a:bodyPr wrap="square">
            <a:spAutoFit/>
          </a:bodyPr>
          <a:lstStyle/>
          <a:p>
            <a:r>
              <a:rPr lang="en-US" sz="1200" dirty="0" smtClean="0">
                <a:solidFill>
                  <a:schemeClr val="bg1"/>
                </a:solidFill>
                <a:latin typeface="Girl Scout Text Book" panose="02020003000000000000" pitchFamily="18" charset="0"/>
              </a:rPr>
              <a:t>Service Unit Product Program Manager</a:t>
            </a:r>
            <a:endParaRPr lang="en-US" dirty="0">
              <a:solidFill>
                <a:schemeClr val="bg1"/>
              </a:solidFill>
            </a:endParaRPr>
          </a:p>
        </p:txBody>
      </p:sp>
      <p:sp>
        <p:nvSpPr>
          <p:cNvPr id="10" name="Rectangle 9"/>
          <p:cNvSpPr/>
          <p:nvPr/>
        </p:nvSpPr>
        <p:spPr>
          <a:xfrm>
            <a:off x="1915708" y="1800984"/>
            <a:ext cx="290464" cy="630942"/>
          </a:xfrm>
          <a:prstGeom prst="rect">
            <a:avLst/>
          </a:prstGeom>
        </p:spPr>
        <p:txBody>
          <a:bodyPr wrap="none">
            <a:spAutoFit/>
          </a:bodyPr>
          <a:lstStyle/>
          <a:p>
            <a:r>
              <a:rPr lang="en-US" sz="700" dirty="0" smtClean="0">
                <a:solidFill>
                  <a:schemeClr val="bg1"/>
                </a:solidFill>
                <a:latin typeface="Girl Scout Text Book" panose="02020003000000000000" pitchFamily="18" charset="0"/>
              </a:rPr>
              <a:t>S</a:t>
            </a:r>
          </a:p>
          <a:p>
            <a:r>
              <a:rPr lang="en-US" sz="700" dirty="0" smtClean="0">
                <a:solidFill>
                  <a:schemeClr val="bg1"/>
                </a:solidFill>
                <a:latin typeface="Girl Scout Text Book" panose="02020003000000000000" pitchFamily="18" charset="0"/>
              </a:rPr>
              <a:t>U</a:t>
            </a:r>
          </a:p>
          <a:p>
            <a:r>
              <a:rPr lang="en-US" sz="700" dirty="0" smtClean="0">
                <a:solidFill>
                  <a:schemeClr val="bg1"/>
                </a:solidFill>
                <a:latin typeface="Girl Scout Text Book" panose="02020003000000000000" pitchFamily="18" charset="0"/>
              </a:rPr>
              <a:t>P</a:t>
            </a:r>
          </a:p>
          <a:p>
            <a:r>
              <a:rPr lang="en-US" sz="700" dirty="0" smtClean="0">
                <a:solidFill>
                  <a:schemeClr val="bg1"/>
                </a:solidFill>
                <a:latin typeface="Girl Scout Text Book" panose="02020003000000000000" pitchFamily="18" charset="0"/>
              </a:rPr>
              <a:t>P</a:t>
            </a:r>
          </a:p>
          <a:p>
            <a:r>
              <a:rPr lang="en-US" sz="700" dirty="0">
                <a:solidFill>
                  <a:schemeClr val="bg1"/>
                </a:solidFill>
                <a:latin typeface="Girl Scout Text Book" panose="02020003000000000000" pitchFamily="18" charset="0"/>
              </a:rPr>
              <a:t>M</a:t>
            </a:r>
            <a:r>
              <a:rPr lang="en-US" sz="700" dirty="0" smtClean="0">
                <a:solidFill>
                  <a:schemeClr val="bg1"/>
                </a:solidFill>
                <a:latin typeface="Girl Scout Text Book" panose="02020003000000000000" pitchFamily="18" charset="0"/>
              </a:rPr>
              <a:t> </a:t>
            </a:r>
            <a:endParaRPr lang="en-US" sz="700" dirty="0"/>
          </a:p>
        </p:txBody>
      </p:sp>
      <p:sp>
        <p:nvSpPr>
          <p:cNvPr id="19" name="Rectangle 18"/>
          <p:cNvSpPr/>
          <p:nvPr/>
        </p:nvSpPr>
        <p:spPr>
          <a:xfrm>
            <a:off x="2172255" y="2581952"/>
            <a:ext cx="1341420" cy="646331"/>
          </a:xfrm>
          <a:prstGeom prst="rect">
            <a:avLst/>
          </a:prstGeom>
        </p:spPr>
        <p:txBody>
          <a:bodyPr wrap="square">
            <a:spAutoFit/>
          </a:bodyPr>
          <a:lstStyle/>
          <a:p>
            <a:r>
              <a:rPr lang="en-US" sz="1200" dirty="0" smtClean="0">
                <a:solidFill>
                  <a:schemeClr val="bg1"/>
                </a:solidFill>
                <a:latin typeface="Girl Scout Text Book" panose="02020003000000000000" pitchFamily="18" charset="0"/>
              </a:rPr>
              <a:t>Troop Fall Program Manager</a:t>
            </a:r>
            <a:endParaRPr lang="en-US" dirty="0">
              <a:solidFill>
                <a:schemeClr val="bg1"/>
              </a:solidFill>
            </a:endParaRPr>
          </a:p>
        </p:txBody>
      </p:sp>
      <p:sp>
        <p:nvSpPr>
          <p:cNvPr id="21" name="Rectangle 20"/>
          <p:cNvSpPr/>
          <p:nvPr/>
        </p:nvSpPr>
        <p:spPr>
          <a:xfrm>
            <a:off x="2172255" y="3737508"/>
            <a:ext cx="1532905" cy="461665"/>
          </a:xfrm>
          <a:prstGeom prst="rect">
            <a:avLst/>
          </a:prstGeom>
        </p:spPr>
        <p:txBody>
          <a:bodyPr wrap="square">
            <a:spAutoFit/>
          </a:bodyPr>
          <a:lstStyle/>
          <a:p>
            <a:r>
              <a:rPr lang="en-US" sz="1200" dirty="0" smtClean="0">
                <a:solidFill>
                  <a:schemeClr val="bg1"/>
                </a:solidFill>
                <a:latin typeface="Girl Scout Text Book" panose="02020003000000000000" pitchFamily="18" charset="0"/>
              </a:rPr>
              <a:t>Girl Scouts &amp; </a:t>
            </a:r>
          </a:p>
          <a:p>
            <a:r>
              <a:rPr lang="en-US" sz="1200" dirty="0" smtClean="0">
                <a:solidFill>
                  <a:schemeClr val="bg1"/>
                </a:solidFill>
                <a:latin typeface="Girl Scout Text Book" panose="02020003000000000000" pitchFamily="18" charset="0"/>
              </a:rPr>
              <a:t>their Caregivers</a:t>
            </a:r>
            <a:endParaRPr lang="en-US" dirty="0">
              <a:solidFill>
                <a:schemeClr val="bg1"/>
              </a:solidFill>
            </a:endParaRPr>
          </a:p>
        </p:txBody>
      </p:sp>
      <p:sp>
        <p:nvSpPr>
          <p:cNvPr id="23" name="Rectangle 22"/>
          <p:cNvSpPr/>
          <p:nvPr/>
        </p:nvSpPr>
        <p:spPr>
          <a:xfrm>
            <a:off x="2172254" y="1051633"/>
            <a:ext cx="1644735" cy="646331"/>
          </a:xfrm>
          <a:prstGeom prst="rect">
            <a:avLst/>
          </a:prstGeom>
        </p:spPr>
        <p:txBody>
          <a:bodyPr wrap="square">
            <a:spAutoFit/>
          </a:bodyPr>
          <a:lstStyle/>
          <a:p>
            <a:r>
              <a:rPr lang="en-US" sz="1200" dirty="0" smtClean="0">
                <a:solidFill>
                  <a:schemeClr val="bg1"/>
                </a:solidFill>
                <a:latin typeface="Girl Scout Text Book" panose="02020003000000000000" pitchFamily="18" charset="0"/>
              </a:rPr>
              <a:t>Council</a:t>
            </a:r>
          </a:p>
          <a:p>
            <a:r>
              <a:rPr lang="en-US" sz="1200" dirty="0" smtClean="0">
                <a:solidFill>
                  <a:schemeClr val="bg1"/>
                </a:solidFill>
                <a:latin typeface="Girl Scout Text Book" panose="02020003000000000000" pitchFamily="18" charset="0"/>
              </a:rPr>
              <a:t>Product Program Manager</a:t>
            </a:r>
            <a:endParaRPr lang="en-US" dirty="0">
              <a:solidFill>
                <a:schemeClr val="bg1"/>
              </a:solidFill>
            </a:endParaRPr>
          </a:p>
        </p:txBody>
      </p:sp>
    </p:spTree>
    <p:extLst>
      <p:ext uri="{BB962C8B-B14F-4D97-AF65-F5344CB8AC3E}">
        <p14:creationId xmlns:p14="http://schemas.microsoft.com/office/powerpoint/2010/main" val="103373076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5CA9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9E5FAE-2B93-FB40-A042-24FB21FFE838}"/>
              </a:ext>
            </a:extLst>
          </p:cNvPr>
          <p:cNvSpPr>
            <a:spLocks noGrp="1"/>
          </p:cNvSpPr>
          <p:nvPr>
            <p:ph type="title"/>
          </p:nvPr>
        </p:nvSpPr>
        <p:spPr>
          <a:xfrm>
            <a:off x="180131" y="171451"/>
            <a:ext cx="8801100" cy="4814017"/>
          </a:xfrm>
        </p:spPr>
        <p:txBody>
          <a:bodyPr/>
          <a:lstStyle/>
          <a:p>
            <a:pPr algn="l"/>
            <a:r>
              <a:rPr lang="en-US" sz="2800" dirty="0" smtClean="0">
                <a:latin typeface="Girl Scout Text Medium" panose="02020003000000000000" pitchFamily="18" charset="0"/>
              </a:rPr>
              <a:t>FAQs</a:t>
            </a:r>
            <a:br>
              <a:rPr lang="en-US" sz="2800" dirty="0" smtClean="0">
                <a:latin typeface="Girl Scout Text Medium" panose="02020003000000000000" pitchFamily="18" charset="0"/>
              </a:rPr>
            </a:br>
            <a:r>
              <a:rPr lang="en-US" sz="1000" dirty="0" smtClean="0">
                <a:latin typeface="Girl Scout Text Medium" panose="02020003000000000000" pitchFamily="18" charset="0"/>
              </a:rPr>
              <a:t/>
            </a:r>
            <a:br>
              <a:rPr lang="en-US" sz="1000" dirty="0" smtClean="0">
                <a:latin typeface="Girl Scout Text Medium" panose="02020003000000000000" pitchFamily="18" charset="0"/>
              </a:rPr>
            </a:br>
            <a:r>
              <a:rPr lang="en-US" sz="1400" dirty="0" smtClean="0">
                <a:latin typeface="Girl Scout Text Medium" panose="02020003000000000000" pitchFamily="18" charset="0"/>
              </a:rPr>
              <a:t>How do I reset my password?</a:t>
            </a:r>
            <a:br>
              <a:rPr lang="en-US" sz="1400" dirty="0" smtClean="0">
                <a:latin typeface="Girl Scout Text Medium" panose="02020003000000000000" pitchFamily="18" charset="0"/>
              </a:rPr>
            </a:br>
            <a:r>
              <a:rPr lang="en-US" sz="1200" dirty="0" smtClean="0"/>
              <a:t>From the login page, click the Forgot Your Password link. Remember that if you are also a parent, you must log into the participant section to manage your Girl Scout’s account. If you are also the troop/SU manager, you will need to login to the admin site. You can set up each site to use the same login and password for both!</a:t>
            </a:r>
            <a:r>
              <a:rPr lang="en-US" sz="1200" dirty="0" smtClean="0">
                <a:latin typeface="Girl Scout Text Medium" panose="02020003000000000000" pitchFamily="18" charset="0"/>
              </a:rPr>
              <a:t/>
            </a:r>
            <a:br>
              <a:rPr lang="en-US" sz="1200" dirty="0" smtClean="0">
                <a:latin typeface="Girl Scout Text Medium" panose="02020003000000000000" pitchFamily="18" charset="0"/>
              </a:rPr>
            </a:br>
            <a:r>
              <a:rPr lang="en-US" sz="1400" dirty="0" smtClean="0">
                <a:latin typeface="Girl Scout Text Medium" panose="02020003000000000000" pitchFamily="18" charset="0"/>
              </a:rPr>
              <a:t/>
            </a:r>
            <a:br>
              <a:rPr lang="en-US" sz="1400" dirty="0" smtClean="0">
                <a:latin typeface="Girl Scout Text Medium" panose="02020003000000000000" pitchFamily="18" charset="0"/>
              </a:rPr>
            </a:br>
            <a:r>
              <a:rPr lang="en-US" sz="1400" dirty="0" smtClean="0">
                <a:latin typeface="Girl Scout Text Medium" panose="02020003000000000000" pitchFamily="18" charset="0"/>
              </a:rPr>
              <a:t>When can a supporter expect a direct ship nut order placed online?</a:t>
            </a:r>
            <a:br>
              <a:rPr lang="en-US" sz="1400" dirty="0" smtClean="0">
                <a:latin typeface="Girl Scout Text Medium" panose="02020003000000000000" pitchFamily="18" charset="0"/>
              </a:rPr>
            </a:br>
            <a:r>
              <a:rPr lang="en-US" sz="1200" dirty="0" smtClean="0"/>
              <a:t>The supporter will receive a confirmation email of the order and then another email when the order ships with tracking details.</a:t>
            </a:r>
            <a:br>
              <a:rPr lang="en-US" sz="1200" dirty="0" smtClean="0"/>
            </a:br>
            <a:r>
              <a:rPr lang="en-US" sz="1400" dirty="0" smtClean="0">
                <a:latin typeface="Girl Scout Text Medium" panose="02020003000000000000" pitchFamily="18" charset="0"/>
              </a:rPr>
              <a:t/>
            </a:r>
            <a:br>
              <a:rPr lang="en-US" sz="1400" dirty="0" smtClean="0">
                <a:latin typeface="Girl Scout Text Medium" panose="02020003000000000000" pitchFamily="18" charset="0"/>
              </a:rPr>
            </a:br>
            <a:r>
              <a:rPr lang="en-US" sz="1400" dirty="0" smtClean="0">
                <a:latin typeface="Girl Scout Text Medium" panose="02020003000000000000" pitchFamily="18" charset="0"/>
              </a:rPr>
              <a:t>When will a participant receive their Personalized Patch?</a:t>
            </a:r>
            <a:br>
              <a:rPr lang="en-US" sz="1400" dirty="0" smtClean="0">
                <a:latin typeface="Girl Scout Text Medium" panose="02020003000000000000" pitchFamily="18" charset="0"/>
              </a:rPr>
            </a:br>
            <a:r>
              <a:rPr lang="en-US" sz="1200" dirty="0" smtClean="0"/>
              <a:t>The personalized patch will arrive about 8 to 10 weeks after being sent to the patch company for production.  On the participant dashboard, you will see an ETA date so you can anticipate when your patch should arrive.</a:t>
            </a:r>
            <a:br>
              <a:rPr lang="en-US" sz="1200" dirty="0" smtClean="0"/>
            </a:br>
            <a:r>
              <a:rPr lang="en-US" sz="1400" dirty="0" smtClean="0">
                <a:latin typeface="Girl Scout Text Medium" panose="02020003000000000000" pitchFamily="18" charset="0"/>
              </a:rPr>
              <a:t/>
            </a:r>
            <a:br>
              <a:rPr lang="en-US" sz="1400" dirty="0" smtClean="0">
                <a:latin typeface="Girl Scout Text Medium" panose="02020003000000000000" pitchFamily="18" charset="0"/>
              </a:rPr>
            </a:br>
            <a:r>
              <a:rPr lang="en-US" sz="1400" dirty="0" smtClean="0">
                <a:latin typeface="Girl Scout Text Medium" panose="02020003000000000000" pitchFamily="18" charset="0"/>
              </a:rPr>
              <a:t>What if a participant didn’t find their name as they log into the platform?</a:t>
            </a:r>
            <a:br>
              <a:rPr lang="en-US" sz="1400" dirty="0" smtClean="0">
                <a:latin typeface="Girl Scout Text Medium" panose="02020003000000000000" pitchFamily="18" charset="0"/>
              </a:rPr>
            </a:br>
            <a:r>
              <a:rPr lang="en-US" sz="1200" dirty="0" smtClean="0"/>
              <a:t>That’s not a problem! Any Girl Scout who doesn’t know their troop number or see their name, can add themselves to the system. After a participant sets up an account, there will be a brief delay while the council confirms their GSUSA membership. Once that task is completed, council will release the participant from the holding tank and their customers will then have access to make purchases.</a:t>
            </a:r>
            <a:br>
              <a:rPr lang="en-US" sz="1200" dirty="0" smtClean="0"/>
            </a:br>
            <a:r>
              <a:rPr lang="en-US" sz="1400" dirty="0" smtClean="0">
                <a:latin typeface="Girl Scout Text Medium" panose="02020003000000000000" pitchFamily="18" charset="0"/>
              </a:rPr>
              <a:t/>
            </a:r>
            <a:br>
              <a:rPr lang="en-US" sz="1400" dirty="0" smtClean="0">
                <a:latin typeface="Girl Scout Text Medium" panose="02020003000000000000" pitchFamily="18" charset="0"/>
              </a:rPr>
            </a:br>
            <a:r>
              <a:rPr lang="en-US" sz="1400" dirty="0" smtClean="0">
                <a:latin typeface="Girl Scout Text Medium" panose="02020003000000000000" pitchFamily="18" charset="0"/>
              </a:rPr>
              <a:t>When can I expect my online girl delivery items?</a:t>
            </a:r>
            <a:br>
              <a:rPr lang="en-US" sz="1400" dirty="0" smtClean="0">
                <a:latin typeface="Girl Scout Text Medium" panose="02020003000000000000" pitchFamily="18" charset="0"/>
              </a:rPr>
            </a:br>
            <a:r>
              <a:rPr lang="en-US" sz="1200" dirty="0" smtClean="0"/>
              <a:t>Because timelines may vary, please have customers inquiring about their online girl delivered items reach out directly to the Girl Scout from whom they purchased for more details.”</a:t>
            </a:r>
            <a:br>
              <a:rPr lang="en-US" sz="1200" dirty="0" smtClean="0"/>
            </a:br>
            <a:endParaRPr lang="en-US" sz="1200" dirty="0">
              <a:latin typeface="Girl Scout Text Medium" panose="02020003000000000000" pitchFamily="18" charset="0"/>
            </a:endParaRPr>
          </a:p>
        </p:txBody>
      </p:sp>
    </p:spTree>
    <p:extLst>
      <p:ext uri="{BB962C8B-B14F-4D97-AF65-F5344CB8AC3E}">
        <p14:creationId xmlns:p14="http://schemas.microsoft.com/office/powerpoint/2010/main" val="2861272755"/>
      </p:ext>
    </p:extLst>
  </p:cSld>
  <p:clrMapOvr>
    <a:masterClrMapping/>
  </p:clrMapOvr>
  <mc:AlternateContent xmlns:mc="http://schemas.openxmlformats.org/markup-compatibility/2006" xmlns:p14="http://schemas.microsoft.com/office/powerpoint/2010/main">
    <mc:Choice Requires="p14">
      <p:transition p14:dur="0" advTm="103212"/>
    </mc:Choice>
    <mc:Fallback xmlns="">
      <p:transition advTm="103212"/>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4997450"/>
            <a:ext cx="5673725" cy="155575"/>
          </a:xfrm>
        </p:spPr>
        <p:txBody>
          <a:bodyPr/>
          <a:lstStyle/>
          <a:p>
            <a:r>
              <a:rPr lang="en-US" noProof="0" smtClean="0"/>
              <a:t>Add a footer</a:t>
            </a:r>
            <a:endParaRPr lang="en-US" noProof="0" dirty="0"/>
          </a:p>
        </p:txBody>
      </p:sp>
      <p:sp>
        <p:nvSpPr>
          <p:cNvPr id="7" name="Title 6"/>
          <p:cNvSpPr>
            <a:spLocks noGrp="1"/>
          </p:cNvSpPr>
          <p:nvPr>
            <p:ph type="title"/>
          </p:nvPr>
        </p:nvSpPr>
        <p:spPr>
          <a:xfrm>
            <a:off x="4768533" y="2217380"/>
            <a:ext cx="4237781" cy="1244887"/>
          </a:xfrm>
        </p:spPr>
        <p:txBody>
          <a:bodyPr/>
          <a:lstStyle/>
          <a:p>
            <a:r>
              <a:rPr lang="en-US" sz="6000" dirty="0" smtClean="0"/>
              <a:t>Thank you!</a:t>
            </a:r>
            <a:endParaRPr lang="en-US" sz="6000" dirty="0"/>
          </a:p>
        </p:txBody>
      </p:sp>
      <p:sp>
        <p:nvSpPr>
          <p:cNvPr id="8" name="Text Placeholder 7"/>
          <p:cNvSpPr>
            <a:spLocks noGrp="1"/>
          </p:cNvSpPr>
          <p:nvPr>
            <p:ph type="body" sz="quarter" idx="15"/>
          </p:nvPr>
        </p:nvSpPr>
        <p:spPr>
          <a:xfrm>
            <a:off x="4777214" y="1700546"/>
            <a:ext cx="4229100" cy="1944907"/>
          </a:xfrm>
        </p:spPr>
        <p:txBody>
          <a:bodyPr/>
          <a:lstStyle/>
          <a:p>
            <a:endParaRPr lang="en-US" b="1" dirty="0">
              <a:latin typeface="Girl Scout Display Light" panose="02020003000000000000" pitchFamily="18" charset="0"/>
            </a:endParaRPr>
          </a:p>
          <a:p>
            <a:endParaRPr lang="en-US" dirty="0">
              <a:latin typeface="Girl Scout Display Light" panose="02020003000000000000" pitchFamily="18" charset="0"/>
            </a:endParaRPr>
          </a:p>
        </p:txBody>
      </p:sp>
    </p:spTree>
    <p:extLst>
      <p:ext uri="{BB962C8B-B14F-4D97-AF65-F5344CB8AC3E}">
        <p14:creationId xmlns:p14="http://schemas.microsoft.com/office/powerpoint/2010/main" val="62069387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29959" y="1323066"/>
            <a:ext cx="4614041" cy="3820433"/>
          </a:xfrm>
          <a:prstGeom prst="rect">
            <a:avLst/>
          </a:prstGeom>
          <a:solidFill>
            <a:srgbClr val="00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DD836AD-214B-D686-8A0C-E6D723B72762}"/>
              </a:ext>
            </a:extLst>
          </p:cNvPr>
          <p:cNvSpPr/>
          <p:nvPr/>
        </p:nvSpPr>
        <p:spPr>
          <a:xfrm>
            <a:off x="0" y="616602"/>
            <a:ext cx="9144000" cy="588310"/>
          </a:xfrm>
          <a:prstGeom prst="rect">
            <a:avLst/>
          </a:prstGeom>
          <a:solidFill>
            <a:srgbClr val="EA918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1A940E4C-A447-DC2B-4270-4B07BEDF1677}"/>
              </a:ext>
            </a:extLst>
          </p:cNvPr>
          <p:cNvSpPr txBox="1"/>
          <p:nvPr/>
        </p:nvSpPr>
        <p:spPr>
          <a:xfrm>
            <a:off x="1990479" y="640237"/>
            <a:ext cx="4318397" cy="684803"/>
          </a:xfrm>
          <a:prstGeom prst="rect">
            <a:avLst/>
          </a:prstGeom>
          <a:noFill/>
        </p:spPr>
        <p:txBody>
          <a:bodyPr wrap="square" lIns="68580" tIns="34290" rIns="68580" bIns="34290" rtlCol="0" anchor="t">
            <a:spAutoFit/>
          </a:bodyPr>
          <a:lstStyle/>
          <a:p>
            <a:r>
              <a:rPr lang="en-US" sz="4000" dirty="0" smtClean="0">
                <a:solidFill>
                  <a:srgbClr val="007691"/>
                </a:solidFill>
                <a:latin typeface="Citrus Gothic"/>
              </a:rPr>
              <a:t>Meet our Vendors</a:t>
            </a:r>
            <a:endParaRPr lang="en-US" sz="4000" dirty="0">
              <a:solidFill>
                <a:srgbClr val="007691"/>
              </a:solidFill>
              <a:latin typeface="Citrus Gothic"/>
            </a:endParaRPr>
          </a:p>
        </p:txBody>
      </p:sp>
      <p:sp>
        <p:nvSpPr>
          <p:cNvPr id="10" name="Rectangle 9">
            <a:extLst>
              <a:ext uri="{FF2B5EF4-FFF2-40B4-BE49-F238E27FC236}">
                <a16:creationId xmlns:a16="http://schemas.microsoft.com/office/drawing/2014/main" id="{CD752AC2-CFF6-5702-5157-5AA7DA2532A9}"/>
              </a:ext>
            </a:extLst>
          </p:cNvPr>
          <p:cNvSpPr/>
          <p:nvPr/>
        </p:nvSpPr>
        <p:spPr>
          <a:xfrm>
            <a:off x="0" y="1267420"/>
            <a:ext cx="9144000" cy="12501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598B77A5-7C02-BBA9-52F4-340EF006D3FD}"/>
              </a:ext>
            </a:extLst>
          </p:cNvPr>
          <p:cNvSpPr/>
          <p:nvPr/>
        </p:nvSpPr>
        <p:spPr>
          <a:xfrm>
            <a:off x="0" y="554094"/>
            <a:ext cx="9144000" cy="125015"/>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Freeform 12">
            <a:extLst>
              <a:ext uri="{FF2B5EF4-FFF2-40B4-BE49-F238E27FC236}">
                <a16:creationId xmlns:a16="http://schemas.microsoft.com/office/drawing/2014/main" id="{3B4AD883-130A-EBE3-4041-E4C3E7F81E4E}"/>
              </a:ext>
            </a:extLst>
          </p:cNvPr>
          <p:cNvSpPr/>
          <p:nvPr/>
        </p:nvSpPr>
        <p:spPr>
          <a:xfrm rot="16200000">
            <a:off x="534156" y="54871"/>
            <a:ext cx="1077125" cy="1234965"/>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00769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8" name="Content Placeholder 6"/>
          <p:cNvSpPr txBox="1">
            <a:spLocks/>
          </p:cNvSpPr>
          <p:nvPr/>
        </p:nvSpPr>
        <p:spPr>
          <a:xfrm>
            <a:off x="172555" y="3407991"/>
            <a:ext cx="4035972" cy="1559343"/>
          </a:xfrm>
          <a:prstGeom prst="rect">
            <a:avLst/>
          </a:prstGeom>
        </p:spPr>
        <p:txBody>
          <a:bodyPr vert="horz" lIns="91440" tIns="45720" rIns="91440" bIns="45720" rtlCol="0">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Palatino Linotype" panose="02040502050505030304"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Palatino Linotype" panose="02040502050505030304"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Palatino Linotype" panose="020405020505050303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Palatino Linotype" panose="020405020505050303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Palatino Linotype" panose="020405020505050303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smtClean="0">
                <a:latin typeface="Girl Scout Display Light" panose="020B0604020202020204" charset="0"/>
              </a:rPr>
              <a:t>Founded in 1921, </a:t>
            </a:r>
            <a:r>
              <a:rPr lang="en-US" sz="1600" dirty="0" err="1" smtClean="0">
                <a:latin typeface="Girl Scout Display Light" panose="020B0604020202020204" charset="0"/>
              </a:rPr>
              <a:t>Ashdon</a:t>
            </a:r>
            <a:r>
              <a:rPr lang="en-US" sz="1600" dirty="0" smtClean="0">
                <a:latin typeface="Girl Scout Display Light" panose="020B0604020202020204" charset="0"/>
              </a:rPr>
              <a:t> Farms has been working with Girl Scout Councils since 1996</a:t>
            </a:r>
          </a:p>
          <a:p>
            <a:r>
              <a:rPr lang="en-US" sz="1600" dirty="0" err="1" smtClean="0">
                <a:latin typeface="Girl Scout Display Light" panose="020B0604020202020204" charset="0"/>
              </a:rPr>
              <a:t>Ashdon</a:t>
            </a:r>
            <a:r>
              <a:rPr lang="en-US" sz="1600" dirty="0" smtClean="0">
                <a:latin typeface="Girl Scout Display Light" panose="020B0604020202020204" charset="0"/>
              </a:rPr>
              <a:t> Farms produces nuts and candy for our council as well as many national retailers.</a:t>
            </a:r>
          </a:p>
        </p:txBody>
      </p:sp>
      <p:sp>
        <p:nvSpPr>
          <p:cNvPr id="11" name="Text Placeholder 3"/>
          <p:cNvSpPr txBox="1">
            <a:spLocks/>
          </p:cNvSpPr>
          <p:nvPr/>
        </p:nvSpPr>
        <p:spPr>
          <a:xfrm>
            <a:off x="4806416" y="3530121"/>
            <a:ext cx="4111611" cy="1746071"/>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Palatino Linotype" panose="02040502050505030304"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Palatino Linotype" panose="02040502050505030304"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Palatino Linotype" panose="020405020505050303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Palatino Linotype" panose="020405020505050303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Palatino Linotype" panose="020405020505050303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smtClean="0">
                <a:solidFill>
                  <a:schemeClr val="bg1"/>
                </a:solidFill>
                <a:latin typeface="Girl Scout Display Light" panose="020B0604020202020204" charset="0"/>
              </a:rPr>
              <a:t>Founded in 2004, M2 has been working with Girl Scout Councils since 2013</a:t>
            </a:r>
          </a:p>
          <a:p>
            <a:r>
              <a:rPr lang="en-US" sz="1600" dirty="0" smtClean="0">
                <a:solidFill>
                  <a:schemeClr val="bg1"/>
                </a:solidFill>
                <a:latin typeface="Girl Scout Display Light" panose="020B0604020202020204" charset="0"/>
              </a:rPr>
              <a:t>M2 offers top magazine subscriptions, easy renewals for your favorite magazines, </a:t>
            </a:r>
            <a:r>
              <a:rPr lang="en-US" sz="1600" dirty="0" err="1" smtClean="0">
                <a:solidFill>
                  <a:schemeClr val="bg1"/>
                </a:solidFill>
                <a:latin typeface="Girl Scout Display Light" panose="020B0604020202020204" charset="0"/>
              </a:rPr>
              <a:t>Tervis</a:t>
            </a:r>
            <a:r>
              <a:rPr lang="en-US" sz="1600" dirty="0" smtClean="0">
                <a:solidFill>
                  <a:schemeClr val="bg1"/>
                </a:solidFill>
                <a:latin typeface="Girl Scout Display Light" panose="020B0604020202020204" charset="0"/>
              </a:rPr>
              <a:t> mugs and the vendor software for all participating GS councils</a:t>
            </a:r>
            <a:r>
              <a:rPr lang="en-US" sz="1600" dirty="0" smtClean="0">
                <a:latin typeface="Girl Scout Display Light" panose="020B0604020202020204" charset="0"/>
              </a:rPr>
              <a:t>.</a:t>
            </a:r>
          </a:p>
        </p:txBody>
      </p:sp>
      <p:pic>
        <p:nvPicPr>
          <p:cNvPr id="17" name="Picture 16"/>
          <p:cNvPicPr>
            <a:picLocks noChangeAspect="1"/>
          </p:cNvPicPr>
          <p:nvPr/>
        </p:nvPicPr>
        <p:blipFill rotWithShape="1">
          <a:blip r:embed="rId3"/>
          <a:srcRect t="27865" b="29711"/>
          <a:stretch/>
        </p:blipFill>
        <p:spPr>
          <a:xfrm>
            <a:off x="1072719" y="1540471"/>
            <a:ext cx="2314474" cy="614856"/>
          </a:xfrm>
          <a:prstGeom prst="rect">
            <a:avLst/>
          </a:prstGeom>
        </p:spPr>
      </p:pic>
      <p:pic>
        <p:nvPicPr>
          <p:cNvPr id="18" name="Picture 17"/>
          <p:cNvPicPr>
            <a:picLocks noChangeAspect="1"/>
          </p:cNvPicPr>
          <p:nvPr/>
        </p:nvPicPr>
        <p:blipFill>
          <a:blip r:embed="rId4"/>
          <a:stretch>
            <a:fillRect/>
          </a:stretch>
        </p:blipFill>
        <p:spPr>
          <a:xfrm>
            <a:off x="5442724" y="1454943"/>
            <a:ext cx="2625251" cy="692894"/>
          </a:xfrm>
          <a:prstGeom prst="rect">
            <a:avLst/>
          </a:prstGeom>
        </p:spPr>
      </p:pic>
      <p:pic>
        <p:nvPicPr>
          <p:cNvPr id="5" name="Picture 4"/>
          <p:cNvPicPr>
            <a:picLocks noChangeAspect="1"/>
          </p:cNvPicPr>
          <p:nvPr/>
        </p:nvPicPr>
        <p:blipFill rotWithShape="1">
          <a:blip r:embed="rId5"/>
          <a:srcRect l="2471" t="3049" r="2549" b="50856"/>
          <a:stretch/>
        </p:blipFill>
        <p:spPr>
          <a:xfrm>
            <a:off x="172555" y="2202090"/>
            <a:ext cx="4114801" cy="99848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674" y="237132"/>
            <a:ext cx="1008088" cy="892949"/>
          </a:xfrm>
          <a:prstGeom prst="rect">
            <a:avLst/>
          </a:prstGeom>
        </p:spPr>
      </p:pic>
      <p:pic>
        <p:nvPicPr>
          <p:cNvPr id="20" name="Picture 19" descr="A cover of a magazine with a shark&#10;&#10;AI-generated content may be incorrect.">
            <a:extLst>
              <a:ext uri="{FF2B5EF4-FFF2-40B4-BE49-F238E27FC236}">
                <a16:creationId xmlns:a16="http://schemas.microsoft.com/office/drawing/2014/main" id="{1559AB8E-08CA-8730-44FF-2247115CD99F}"/>
              </a:ext>
            </a:extLst>
          </p:cNvPr>
          <p:cNvPicPr>
            <a:picLocks noChangeAspect="1"/>
          </p:cNvPicPr>
          <p:nvPr/>
        </p:nvPicPr>
        <p:blipFill>
          <a:blip r:embed="rId7"/>
          <a:stretch>
            <a:fillRect/>
          </a:stretch>
        </p:blipFill>
        <p:spPr>
          <a:xfrm>
            <a:off x="6424403" y="2221623"/>
            <a:ext cx="915126" cy="1201771"/>
          </a:xfrm>
          <a:prstGeom prst="rect">
            <a:avLst/>
          </a:prstGeom>
        </p:spPr>
      </p:pic>
      <p:pic>
        <p:nvPicPr>
          <p:cNvPr id="21" name="Picture 20" descr="A cover of a magazine&#10;&#10;AI-generated content may be incorrect.">
            <a:extLst>
              <a:ext uri="{FF2B5EF4-FFF2-40B4-BE49-F238E27FC236}">
                <a16:creationId xmlns:a16="http://schemas.microsoft.com/office/drawing/2014/main" id="{C07DC6FC-B12E-E028-7302-B730BBA6BB7D}"/>
              </a:ext>
            </a:extLst>
          </p:cNvPr>
          <p:cNvPicPr>
            <a:picLocks noChangeAspect="1"/>
          </p:cNvPicPr>
          <p:nvPr/>
        </p:nvPicPr>
        <p:blipFill>
          <a:blip r:embed="rId8"/>
          <a:stretch>
            <a:fillRect/>
          </a:stretch>
        </p:blipFill>
        <p:spPr>
          <a:xfrm>
            <a:off x="7673332" y="2155327"/>
            <a:ext cx="958796" cy="1279026"/>
          </a:xfrm>
          <a:prstGeom prst="rect">
            <a:avLst/>
          </a:prstGeom>
        </p:spPr>
      </p:pic>
      <p:pic>
        <p:nvPicPr>
          <p:cNvPr id="22" name="Picture 21" descr="A magazine cover with cartoon characters&#10;&#10;AI-generated content may be incorrect.">
            <a:extLst>
              <a:ext uri="{FF2B5EF4-FFF2-40B4-BE49-F238E27FC236}">
                <a16:creationId xmlns:a16="http://schemas.microsoft.com/office/drawing/2014/main" id="{04DF35DF-89DD-B83D-2038-B9343FDFAFF9}"/>
              </a:ext>
            </a:extLst>
          </p:cNvPr>
          <p:cNvPicPr>
            <a:picLocks noChangeAspect="1"/>
          </p:cNvPicPr>
          <p:nvPr/>
        </p:nvPicPr>
        <p:blipFill>
          <a:blip r:embed="rId9"/>
          <a:stretch>
            <a:fillRect/>
          </a:stretch>
        </p:blipFill>
        <p:spPr>
          <a:xfrm>
            <a:off x="5198664" y="2254564"/>
            <a:ext cx="891936" cy="11706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24540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29959" y="1265977"/>
            <a:ext cx="4614041" cy="3881850"/>
          </a:xfrm>
          <a:prstGeom prst="rect">
            <a:avLst/>
          </a:prstGeom>
          <a:solidFill>
            <a:srgbClr val="00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DD836AD-214B-D686-8A0C-E6D723B72762}"/>
              </a:ext>
            </a:extLst>
          </p:cNvPr>
          <p:cNvSpPr/>
          <p:nvPr/>
        </p:nvSpPr>
        <p:spPr>
          <a:xfrm>
            <a:off x="0" y="616602"/>
            <a:ext cx="9144000" cy="588310"/>
          </a:xfrm>
          <a:prstGeom prst="rect">
            <a:avLst/>
          </a:prstGeom>
          <a:solidFill>
            <a:srgbClr val="EA918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1A940E4C-A447-DC2B-4270-4B07BEDF1677}"/>
              </a:ext>
            </a:extLst>
          </p:cNvPr>
          <p:cNvSpPr txBox="1"/>
          <p:nvPr/>
        </p:nvSpPr>
        <p:spPr>
          <a:xfrm>
            <a:off x="3673366" y="636292"/>
            <a:ext cx="3741300" cy="684803"/>
          </a:xfrm>
          <a:prstGeom prst="rect">
            <a:avLst/>
          </a:prstGeom>
          <a:noFill/>
        </p:spPr>
        <p:txBody>
          <a:bodyPr wrap="square" lIns="68580" tIns="34290" rIns="68580" bIns="34290" rtlCol="0" anchor="t">
            <a:spAutoFit/>
          </a:bodyPr>
          <a:lstStyle/>
          <a:p>
            <a:r>
              <a:rPr lang="en-US" sz="4000" dirty="0" smtClean="0">
                <a:solidFill>
                  <a:srgbClr val="007691"/>
                </a:solidFill>
                <a:latin typeface="Citrus Gothic"/>
              </a:rPr>
              <a:t>Product Updates</a:t>
            </a:r>
            <a:endParaRPr lang="en-US" sz="4000" dirty="0">
              <a:solidFill>
                <a:srgbClr val="007691"/>
              </a:solidFill>
              <a:latin typeface="Citrus Gothic"/>
            </a:endParaRPr>
          </a:p>
        </p:txBody>
      </p:sp>
      <p:sp>
        <p:nvSpPr>
          <p:cNvPr id="10" name="Rectangle 9">
            <a:extLst>
              <a:ext uri="{FF2B5EF4-FFF2-40B4-BE49-F238E27FC236}">
                <a16:creationId xmlns:a16="http://schemas.microsoft.com/office/drawing/2014/main" id="{CD752AC2-CFF6-5702-5157-5AA7DA2532A9}"/>
              </a:ext>
            </a:extLst>
          </p:cNvPr>
          <p:cNvSpPr/>
          <p:nvPr/>
        </p:nvSpPr>
        <p:spPr>
          <a:xfrm>
            <a:off x="0" y="1267420"/>
            <a:ext cx="9144000" cy="12501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598B77A5-7C02-BBA9-52F4-340EF006D3FD}"/>
              </a:ext>
            </a:extLst>
          </p:cNvPr>
          <p:cNvSpPr/>
          <p:nvPr/>
        </p:nvSpPr>
        <p:spPr>
          <a:xfrm>
            <a:off x="0" y="554094"/>
            <a:ext cx="9144000" cy="125015"/>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Freeform 12">
            <a:extLst>
              <a:ext uri="{FF2B5EF4-FFF2-40B4-BE49-F238E27FC236}">
                <a16:creationId xmlns:a16="http://schemas.microsoft.com/office/drawing/2014/main" id="{3B4AD883-130A-EBE3-4041-E4C3E7F81E4E}"/>
              </a:ext>
            </a:extLst>
          </p:cNvPr>
          <p:cNvSpPr/>
          <p:nvPr/>
        </p:nvSpPr>
        <p:spPr>
          <a:xfrm rot="16200000">
            <a:off x="7805358" y="50310"/>
            <a:ext cx="1077125" cy="1234965"/>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00769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4582">
            <a:off x="7775289" y="232634"/>
            <a:ext cx="1008088" cy="892949"/>
          </a:xfrm>
          <a:prstGeom prst="rect">
            <a:avLst/>
          </a:prstGeom>
        </p:spPr>
      </p:pic>
      <p:sp>
        <p:nvSpPr>
          <p:cNvPr id="6" name="Rectangle 5"/>
          <p:cNvSpPr/>
          <p:nvPr/>
        </p:nvSpPr>
        <p:spPr>
          <a:xfrm>
            <a:off x="118445" y="2237064"/>
            <a:ext cx="2294218" cy="307777"/>
          </a:xfrm>
          <a:prstGeom prst="rect">
            <a:avLst/>
          </a:prstGeom>
        </p:spPr>
        <p:txBody>
          <a:bodyPr wrap="none">
            <a:spAutoFit/>
          </a:bodyPr>
          <a:lstStyle/>
          <a:p>
            <a:r>
              <a:rPr lang="en-US" sz="1400" dirty="0" smtClean="0">
                <a:latin typeface="Girl Scout Text Medium" panose="02020003000000000000" pitchFamily="18" charset="0"/>
              </a:rPr>
              <a:t>Cherry Almond Clusters</a:t>
            </a:r>
            <a:endParaRPr lang="en-US" dirty="0"/>
          </a:p>
        </p:txBody>
      </p:sp>
      <p:sp>
        <p:nvSpPr>
          <p:cNvPr id="11" name="Rectangle 10"/>
          <p:cNvSpPr/>
          <p:nvPr/>
        </p:nvSpPr>
        <p:spPr>
          <a:xfrm>
            <a:off x="5187651" y="2384982"/>
            <a:ext cx="878767" cy="307777"/>
          </a:xfrm>
          <a:prstGeom prst="rect">
            <a:avLst/>
          </a:prstGeom>
        </p:spPr>
        <p:txBody>
          <a:bodyPr wrap="none">
            <a:spAutoFit/>
          </a:bodyPr>
          <a:lstStyle/>
          <a:p>
            <a:r>
              <a:rPr lang="en-US" sz="1400" dirty="0" smtClean="0">
                <a:solidFill>
                  <a:schemeClr val="bg1"/>
                </a:solidFill>
                <a:latin typeface="Girl Scout Text Medium" panose="02020003000000000000" pitchFamily="18" charset="0"/>
              </a:rPr>
              <a:t>Candles</a:t>
            </a:r>
            <a:endParaRPr lang="en-US" dirty="0">
              <a:solidFill>
                <a:schemeClr val="bg1"/>
              </a:solidFill>
            </a:endParaRPr>
          </a:p>
        </p:txBody>
      </p:sp>
      <p:sp>
        <p:nvSpPr>
          <p:cNvPr id="26" name="TextBox 25">
            <a:extLst>
              <a:ext uri="{FF2B5EF4-FFF2-40B4-BE49-F238E27FC236}">
                <a16:creationId xmlns:a16="http://schemas.microsoft.com/office/drawing/2014/main" id="{1A940E4C-A447-DC2B-4270-4B07BEDF1677}"/>
              </a:ext>
            </a:extLst>
          </p:cNvPr>
          <p:cNvSpPr txBox="1"/>
          <p:nvPr/>
        </p:nvSpPr>
        <p:spPr>
          <a:xfrm rot="20933283">
            <a:off x="5202743" y="1938251"/>
            <a:ext cx="802639" cy="500137"/>
          </a:xfrm>
          <a:prstGeom prst="rect">
            <a:avLst/>
          </a:prstGeom>
          <a:noFill/>
        </p:spPr>
        <p:txBody>
          <a:bodyPr wrap="square" lIns="68580" tIns="34290" rIns="68580" bIns="34290" rtlCol="0" anchor="t">
            <a:spAutoFit/>
          </a:bodyPr>
          <a:lstStyle/>
          <a:p>
            <a:r>
              <a:rPr lang="en-US" sz="2800" dirty="0" smtClean="0">
                <a:solidFill>
                  <a:srgbClr val="DEE674"/>
                </a:solidFill>
                <a:latin typeface="Citrus Gothic"/>
              </a:rPr>
              <a:t>new!</a:t>
            </a:r>
            <a:endParaRPr lang="en-US" sz="2800" dirty="0">
              <a:solidFill>
                <a:srgbClr val="DEE674"/>
              </a:solidFill>
              <a:latin typeface="Citrus Gothic"/>
            </a:endParaRPr>
          </a:p>
        </p:txBody>
      </p:sp>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21738" t="8628" r="21555" b="17347"/>
          <a:stretch/>
        </p:blipFill>
        <p:spPr>
          <a:xfrm>
            <a:off x="11359" y="2717333"/>
            <a:ext cx="2458108" cy="2406567"/>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9467" y="1990673"/>
            <a:ext cx="1886326" cy="1264428"/>
          </a:xfrm>
          <a:prstGeom prst="rect">
            <a:avLst/>
          </a:prstGeom>
        </p:spPr>
      </p:pic>
      <p:sp>
        <p:nvSpPr>
          <p:cNvPr id="29" name="Rectangle 28"/>
          <p:cNvSpPr/>
          <p:nvPr/>
        </p:nvSpPr>
        <p:spPr>
          <a:xfrm>
            <a:off x="2028800" y="3945841"/>
            <a:ext cx="2236510" cy="307777"/>
          </a:xfrm>
          <a:prstGeom prst="rect">
            <a:avLst/>
          </a:prstGeom>
        </p:spPr>
        <p:txBody>
          <a:bodyPr wrap="none">
            <a:spAutoFit/>
          </a:bodyPr>
          <a:lstStyle/>
          <a:p>
            <a:r>
              <a:rPr lang="en-US" sz="1400" dirty="0" smtClean="0">
                <a:latin typeface="Girl Scout Text Medium" panose="02020003000000000000" pitchFamily="18" charset="0"/>
              </a:rPr>
              <a:t>2025 Mint Treasure Tin</a:t>
            </a:r>
            <a:endParaRPr lang="en-US" dirty="0"/>
          </a:p>
        </p:txBody>
      </p:sp>
      <p:sp>
        <p:nvSpPr>
          <p:cNvPr id="30" name="TextBox 29">
            <a:extLst>
              <a:ext uri="{FF2B5EF4-FFF2-40B4-BE49-F238E27FC236}">
                <a16:creationId xmlns:a16="http://schemas.microsoft.com/office/drawing/2014/main" id="{1A940E4C-A447-DC2B-4270-4B07BEDF1677}"/>
              </a:ext>
            </a:extLst>
          </p:cNvPr>
          <p:cNvSpPr txBox="1"/>
          <p:nvPr/>
        </p:nvSpPr>
        <p:spPr>
          <a:xfrm rot="20933283">
            <a:off x="846400" y="1826211"/>
            <a:ext cx="802639" cy="500137"/>
          </a:xfrm>
          <a:prstGeom prst="rect">
            <a:avLst/>
          </a:prstGeom>
          <a:noFill/>
        </p:spPr>
        <p:txBody>
          <a:bodyPr wrap="square" lIns="68580" tIns="34290" rIns="68580" bIns="34290" rtlCol="0" anchor="t">
            <a:spAutoFit/>
          </a:bodyPr>
          <a:lstStyle/>
          <a:p>
            <a:r>
              <a:rPr lang="en-US" sz="2800" dirty="0" smtClean="0">
                <a:solidFill>
                  <a:srgbClr val="DEE674"/>
                </a:solidFill>
                <a:latin typeface="Citrus Gothic"/>
              </a:rPr>
              <a:t>new!</a:t>
            </a:r>
            <a:endParaRPr lang="en-US" sz="2800" dirty="0">
              <a:solidFill>
                <a:srgbClr val="DEE674"/>
              </a:solidFill>
              <a:latin typeface="Citrus Gothic"/>
            </a:endParaRPr>
          </a:p>
        </p:txBody>
      </p:sp>
      <p:sp>
        <p:nvSpPr>
          <p:cNvPr id="31" name="TextBox 30">
            <a:extLst>
              <a:ext uri="{FF2B5EF4-FFF2-40B4-BE49-F238E27FC236}">
                <a16:creationId xmlns:a16="http://schemas.microsoft.com/office/drawing/2014/main" id="{1A940E4C-A447-DC2B-4270-4B07BEDF1677}"/>
              </a:ext>
            </a:extLst>
          </p:cNvPr>
          <p:cNvSpPr txBox="1"/>
          <p:nvPr/>
        </p:nvSpPr>
        <p:spPr>
          <a:xfrm rot="20933283">
            <a:off x="2712828" y="3518860"/>
            <a:ext cx="802639" cy="500137"/>
          </a:xfrm>
          <a:prstGeom prst="rect">
            <a:avLst/>
          </a:prstGeom>
          <a:noFill/>
        </p:spPr>
        <p:txBody>
          <a:bodyPr wrap="square" lIns="68580" tIns="34290" rIns="68580" bIns="34290" rtlCol="0" anchor="t">
            <a:spAutoFit/>
          </a:bodyPr>
          <a:lstStyle/>
          <a:p>
            <a:r>
              <a:rPr lang="en-US" sz="2800" dirty="0" smtClean="0">
                <a:solidFill>
                  <a:srgbClr val="DEE674"/>
                </a:solidFill>
                <a:latin typeface="Citrus Gothic"/>
              </a:rPr>
              <a:t>new!</a:t>
            </a:r>
            <a:endParaRPr lang="en-US" sz="2800" dirty="0">
              <a:solidFill>
                <a:srgbClr val="DEE674"/>
              </a:solidFill>
              <a:latin typeface="Citrus Gothic"/>
            </a:endParaRPr>
          </a:p>
        </p:txBody>
      </p:sp>
      <p:sp>
        <p:nvSpPr>
          <p:cNvPr id="32" name="Rectangle 31"/>
          <p:cNvSpPr/>
          <p:nvPr/>
        </p:nvSpPr>
        <p:spPr>
          <a:xfrm>
            <a:off x="4887794" y="2792754"/>
            <a:ext cx="1976809" cy="1785104"/>
          </a:xfrm>
          <a:prstGeom prst="rect">
            <a:avLst/>
          </a:prstGeom>
        </p:spPr>
        <p:txBody>
          <a:bodyPr wrap="square">
            <a:spAutoFit/>
          </a:bodyPr>
          <a:lstStyle/>
          <a:p>
            <a:pPr marL="285750" indent="-285750">
              <a:buFont typeface="Arial" panose="020B0604020202020204" pitchFamily="34" charset="0"/>
              <a:buChar char="•"/>
            </a:pPr>
            <a:r>
              <a:rPr lang="en-US" sz="1100" dirty="0" smtClean="0">
                <a:solidFill>
                  <a:schemeClr val="bg1"/>
                </a:solidFill>
                <a:latin typeface="Girl Scout Text Medium" panose="02020003000000000000" pitchFamily="18" charset="0"/>
              </a:rPr>
              <a:t>Balsam Fir</a:t>
            </a:r>
          </a:p>
          <a:p>
            <a:pPr marL="285750" indent="-285750">
              <a:buFont typeface="Arial" panose="020B0604020202020204" pitchFamily="34" charset="0"/>
              <a:buChar char="•"/>
            </a:pPr>
            <a:r>
              <a:rPr lang="en-US" sz="1100" dirty="0" smtClean="0">
                <a:solidFill>
                  <a:schemeClr val="bg1"/>
                </a:solidFill>
                <a:latin typeface="Girl Scout Text Medium" panose="02020003000000000000" pitchFamily="18" charset="0"/>
              </a:rPr>
              <a:t>Banana Nut Bread</a:t>
            </a:r>
          </a:p>
          <a:p>
            <a:pPr marL="285750" indent="-285750">
              <a:buFont typeface="Arial" panose="020B0604020202020204" pitchFamily="34" charset="0"/>
              <a:buChar char="•"/>
            </a:pPr>
            <a:r>
              <a:rPr lang="en-US" sz="1100" dirty="0" smtClean="0">
                <a:solidFill>
                  <a:schemeClr val="bg1"/>
                </a:solidFill>
                <a:latin typeface="Girl Scout Text Medium" panose="02020003000000000000" pitchFamily="18" charset="0"/>
              </a:rPr>
              <a:t>Cranberry Orange</a:t>
            </a:r>
          </a:p>
          <a:p>
            <a:pPr marL="285750" indent="-285750">
              <a:buFont typeface="Arial" panose="020B0604020202020204" pitchFamily="34" charset="0"/>
              <a:buChar char="•"/>
            </a:pPr>
            <a:r>
              <a:rPr lang="en-US" sz="1100" dirty="0" smtClean="0">
                <a:solidFill>
                  <a:schemeClr val="bg1"/>
                </a:solidFill>
                <a:latin typeface="Girl Scout Text Medium" panose="02020003000000000000" pitchFamily="18" charset="0"/>
              </a:rPr>
              <a:t>Gourmet Sugar Cookie</a:t>
            </a:r>
          </a:p>
          <a:p>
            <a:pPr marL="285750" indent="-285750">
              <a:buFont typeface="Arial" panose="020B0604020202020204" pitchFamily="34" charset="0"/>
              <a:buChar char="•"/>
            </a:pPr>
            <a:r>
              <a:rPr lang="en-US" sz="1100" dirty="0" smtClean="0">
                <a:solidFill>
                  <a:schemeClr val="bg1"/>
                </a:solidFill>
                <a:latin typeface="Girl Scout Text Medium" panose="02020003000000000000" pitchFamily="18" charset="0"/>
              </a:rPr>
              <a:t>Holiday Homecoming</a:t>
            </a:r>
          </a:p>
          <a:p>
            <a:pPr marL="285750" indent="-285750">
              <a:buFont typeface="Arial" panose="020B0604020202020204" pitchFamily="34" charset="0"/>
              <a:buChar char="•"/>
            </a:pPr>
            <a:r>
              <a:rPr lang="en-US" sz="1100" dirty="0" smtClean="0">
                <a:solidFill>
                  <a:schemeClr val="bg1"/>
                </a:solidFill>
                <a:latin typeface="Girl Scout Text Medium" panose="02020003000000000000" pitchFamily="18" charset="0"/>
              </a:rPr>
              <a:t>Juicy Apple</a:t>
            </a:r>
          </a:p>
          <a:p>
            <a:pPr marL="285750" indent="-285750">
              <a:buFont typeface="Arial" panose="020B0604020202020204" pitchFamily="34" charset="0"/>
              <a:buChar char="•"/>
            </a:pPr>
            <a:r>
              <a:rPr lang="en-US" sz="1100" dirty="0" smtClean="0">
                <a:solidFill>
                  <a:schemeClr val="bg1"/>
                </a:solidFill>
                <a:latin typeface="Girl Scout Text Medium" panose="02020003000000000000" pitchFamily="18" charset="0"/>
              </a:rPr>
              <a:t>Lavender Vanilla</a:t>
            </a:r>
          </a:p>
          <a:p>
            <a:pPr marL="285750" indent="-285750">
              <a:buFont typeface="Arial" panose="020B0604020202020204" pitchFamily="34" charset="0"/>
              <a:buChar char="•"/>
            </a:pPr>
            <a:r>
              <a:rPr lang="en-US" sz="1100" dirty="0" smtClean="0">
                <a:solidFill>
                  <a:schemeClr val="bg1"/>
                </a:solidFill>
                <a:latin typeface="Girl Scout Text Medium" panose="02020003000000000000" pitchFamily="18" charset="0"/>
              </a:rPr>
              <a:t>Orange Cinnamon Clove</a:t>
            </a:r>
            <a:endParaRPr lang="en-US" sz="1100" dirty="0">
              <a:solidFill>
                <a:schemeClr val="bg1"/>
              </a:solidFill>
            </a:endParaRPr>
          </a:p>
        </p:txBody>
      </p:sp>
      <p:pic>
        <p:nvPicPr>
          <p:cNvPr id="5" name="Picture 4"/>
          <p:cNvPicPr>
            <a:picLocks noChangeAspect="1"/>
          </p:cNvPicPr>
          <p:nvPr/>
        </p:nvPicPr>
        <p:blipFill>
          <a:blip r:embed="rId6"/>
          <a:stretch>
            <a:fillRect/>
          </a:stretch>
        </p:blipFill>
        <p:spPr>
          <a:xfrm rot="1154768">
            <a:off x="1726808" y="3279297"/>
            <a:ext cx="2761727" cy="2597121"/>
          </a:xfrm>
          <a:prstGeom prst="rect">
            <a:avLst/>
          </a:prstGeom>
        </p:spPr>
      </p:pic>
      <p:pic>
        <p:nvPicPr>
          <p:cNvPr id="20" name="Picture 19" descr="A jar of lavender candle&#10;&#10;AI-generated content may be incorrect.">
            <a:extLst>
              <a:ext uri="{FF2B5EF4-FFF2-40B4-BE49-F238E27FC236}">
                <a16:creationId xmlns:a16="http://schemas.microsoft.com/office/drawing/2014/main" id="{A7FF43F9-01B5-197C-AE98-46839D3B0106}"/>
              </a:ext>
            </a:extLst>
          </p:cNvPr>
          <p:cNvPicPr>
            <a:picLocks noChangeAspect="1"/>
          </p:cNvPicPr>
          <p:nvPr/>
        </p:nvPicPr>
        <p:blipFill>
          <a:blip r:embed="rId7"/>
          <a:stretch>
            <a:fillRect/>
          </a:stretch>
        </p:blipFill>
        <p:spPr>
          <a:xfrm rot="537312">
            <a:off x="7167580" y="1475995"/>
            <a:ext cx="2344056" cy="2344056"/>
          </a:xfrm>
          <a:prstGeom prst="rect">
            <a:avLst/>
          </a:prstGeom>
        </p:spPr>
      </p:pic>
      <p:pic>
        <p:nvPicPr>
          <p:cNvPr id="21" name="Picture 20" descr="A close-up of a candle&#10;&#10;AI-generated content may be incorrect.">
            <a:extLst>
              <a:ext uri="{FF2B5EF4-FFF2-40B4-BE49-F238E27FC236}">
                <a16:creationId xmlns:a16="http://schemas.microsoft.com/office/drawing/2014/main" id="{DC1D5295-488F-819B-7B5E-E623AA34CB1A}"/>
              </a:ext>
            </a:extLst>
          </p:cNvPr>
          <p:cNvPicPr>
            <a:picLocks noChangeAspect="1"/>
          </p:cNvPicPr>
          <p:nvPr/>
        </p:nvPicPr>
        <p:blipFill>
          <a:blip r:embed="rId8"/>
          <a:stretch>
            <a:fillRect/>
          </a:stretch>
        </p:blipFill>
        <p:spPr>
          <a:xfrm rot="21065142">
            <a:off x="6304148" y="2327968"/>
            <a:ext cx="2585959" cy="2585959"/>
          </a:xfrm>
          <a:prstGeom prst="rect">
            <a:avLst/>
          </a:prstGeom>
        </p:spPr>
      </p:pic>
    </p:spTree>
    <p:extLst>
      <p:ext uri="{BB962C8B-B14F-4D97-AF65-F5344CB8AC3E}">
        <p14:creationId xmlns:p14="http://schemas.microsoft.com/office/powerpoint/2010/main" val="680962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3561"/>
          <a:stretch/>
        </p:blipFill>
        <p:spPr>
          <a:xfrm>
            <a:off x="3954271" y="1412617"/>
            <a:ext cx="967396" cy="365899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05"/>
          <a:stretch/>
        </p:blipFill>
        <p:spPr>
          <a:xfrm>
            <a:off x="5201271" y="1392435"/>
            <a:ext cx="3670145" cy="3658994"/>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73905"/>
          <a:stretch/>
        </p:blipFill>
        <p:spPr>
          <a:xfrm>
            <a:off x="306746" y="1412617"/>
            <a:ext cx="954823" cy="3658994"/>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76038"/>
          <a:stretch/>
        </p:blipFill>
        <p:spPr>
          <a:xfrm>
            <a:off x="1541173" y="1412618"/>
            <a:ext cx="876764" cy="3658993"/>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73295"/>
          <a:stretch/>
        </p:blipFill>
        <p:spPr>
          <a:xfrm>
            <a:off x="2697541" y="1413584"/>
            <a:ext cx="977126" cy="3658994"/>
          </a:xfrm>
          <a:prstGeom prst="rect">
            <a:avLst/>
          </a:prstGeom>
        </p:spPr>
      </p:pic>
      <p:sp>
        <p:nvSpPr>
          <p:cNvPr id="3" name="Rectangle 2">
            <a:extLst>
              <a:ext uri="{FF2B5EF4-FFF2-40B4-BE49-F238E27FC236}">
                <a16:creationId xmlns:a16="http://schemas.microsoft.com/office/drawing/2014/main" id="{EDD836AD-214B-D686-8A0C-E6D723B72762}"/>
              </a:ext>
            </a:extLst>
          </p:cNvPr>
          <p:cNvSpPr/>
          <p:nvPr/>
        </p:nvSpPr>
        <p:spPr>
          <a:xfrm>
            <a:off x="0" y="616602"/>
            <a:ext cx="9144000" cy="588310"/>
          </a:xfrm>
          <a:prstGeom prst="rect">
            <a:avLst/>
          </a:prstGeom>
          <a:solidFill>
            <a:srgbClr val="EA918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1A940E4C-A447-DC2B-4270-4B07BEDF1677}"/>
              </a:ext>
            </a:extLst>
          </p:cNvPr>
          <p:cNvSpPr txBox="1"/>
          <p:nvPr/>
        </p:nvSpPr>
        <p:spPr>
          <a:xfrm>
            <a:off x="4783872" y="636292"/>
            <a:ext cx="2630793" cy="684803"/>
          </a:xfrm>
          <a:prstGeom prst="rect">
            <a:avLst/>
          </a:prstGeom>
          <a:noFill/>
        </p:spPr>
        <p:txBody>
          <a:bodyPr wrap="square" lIns="68580" tIns="34290" rIns="68580" bIns="34290" rtlCol="0" anchor="t">
            <a:spAutoFit/>
          </a:bodyPr>
          <a:lstStyle/>
          <a:p>
            <a:r>
              <a:rPr lang="en-US" sz="4000" dirty="0" smtClean="0">
                <a:solidFill>
                  <a:srgbClr val="007691"/>
                </a:solidFill>
                <a:latin typeface="Citrus Gothic"/>
              </a:rPr>
              <a:t>BARK BOXES</a:t>
            </a:r>
            <a:endParaRPr lang="en-US" sz="4000" dirty="0">
              <a:solidFill>
                <a:srgbClr val="007691"/>
              </a:solidFill>
              <a:latin typeface="Citrus Gothic"/>
            </a:endParaRPr>
          </a:p>
        </p:txBody>
      </p:sp>
      <p:sp>
        <p:nvSpPr>
          <p:cNvPr id="10" name="Rectangle 9">
            <a:extLst>
              <a:ext uri="{FF2B5EF4-FFF2-40B4-BE49-F238E27FC236}">
                <a16:creationId xmlns:a16="http://schemas.microsoft.com/office/drawing/2014/main" id="{CD752AC2-CFF6-5702-5157-5AA7DA2532A9}"/>
              </a:ext>
            </a:extLst>
          </p:cNvPr>
          <p:cNvSpPr/>
          <p:nvPr/>
        </p:nvSpPr>
        <p:spPr>
          <a:xfrm>
            <a:off x="0" y="1267420"/>
            <a:ext cx="9144000" cy="12501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598B77A5-7C02-BBA9-52F4-340EF006D3FD}"/>
              </a:ext>
            </a:extLst>
          </p:cNvPr>
          <p:cNvSpPr/>
          <p:nvPr/>
        </p:nvSpPr>
        <p:spPr>
          <a:xfrm>
            <a:off x="0" y="554094"/>
            <a:ext cx="9144000" cy="125015"/>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Freeform 12">
            <a:extLst>
              <a:ext uri="{FF2B5EF4-FFF2-40B4-BE49-F238E27FC236}">
                <a16:creationId xmlns:a16="http://schemas.microsoft.com/office/drawing/2014/main" id="{3B4AD883-130A-EBE3-4041-E4C3E7F81E4E}"/>
              </a:ext>
            </a:extLst>
          </p:cNvPr>
          <p:cNvSpPr/>
          <p:nvPr/>
        </p:nvSpPr>
        <p:spPr>
          <a:xfrm rot="16200000">
            <a:off x="7805358" y="50310"/>
            <a:ext cx="1077125" cy="1234965"/>
          </a:xfrm>
          <a:custGeom>
            <a:avLst/>
            <a:gdLst>
              <a:gd name="connsiteX0" fmla="*/ 1902620 w 4367214"/>
              <a:gd name="connsiteY0" fmla="*/ 0 h 4929188"/>
              <a:gd name="connsiteX1" fmla="*/ 4367214 w 4367214"/>
              <a:gd name="connsiteY1" fmla="*/ 2464594 h 4929188"/>
              <a:gd name="connsiteX2" fmla="*/ 1902620 w 4367214"/>
              <a:gd name="connsiteY2" fmla="*/ 4929188 h 4929188"/>
              <a:gd name="connsiteX3" fmla="*/ 819 w 4367214"/>
              <a:gd name="connsiteY3" fmla="*/ 4032305 h 4929188"/>
              <a:gd name="connsiteX4" fmla="*/ 0 w 4367214"/>
              <a:gd name="connsiteY4" fmla="*/ 4031209 h 4929188"/>
              <a:gd name="connsiteX5" fmla="*/ 0 w 4367214"/>
              <a:gd name="connsiteY5" fmla="*/ 897979 h 4929188"/>
              <a:gd name="connsiteX6" fmla="*/ 819 w 4367214"/>
              <a:gd name="connsiteY6" fmla="*/ 896883 h 4929188"/>
              <a:gd name="connsiteX7" fmla="*/ 1902620 w 4367214"/>
              <a:gd name="connsiteY7" fmla="*/ 0 h 49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14" h="4929188">
                <a:moveTo>
                  <a:pt x="1902620" y="0"/>
                </a:moveTo>
                <a:cubicBezTo>
                  <a:pt x="3263778" y="0"/>
                  <a:pt x="4367214" y="1103436"/>
                  <a:pt x="4367214" y="2464594"/>
                </a:cubicBezTo>
                <a:cubicBezTo>
                  <a:pt x="4367214" y="3825752"/>
                  <a:pt x="3263778" y="4929188"/>
                  <a:pt x="1902620" y="4929188"/>
                </a:cubicBezTo>
                <a:cubicBezTo>
                  <a:pt x="1136969" y="4929188"/>
                  <a:pt x="452862" y="4580054"/>
                  <a:pt x="819" y="4032305"/>
                </a:cubicBezTo>
                <a:lnTo>
                  <a:pt x="0" y="4031209"/>
                </a:lnTo>
                <a:lnTo>
                  <a:pt x="0" y="897979"/>
                </a:lnTo>
                <a:lnTo>
                  <a:pt x="819" y="896883"/>
                </a:lnTo>
                <a:cubicBezTo>
                  <a:pt x="452862" y="349134"/>
                  <a:pt x="1136969" y="0"/>
                  <a:pt x="1902620" y="0"/>
                </a:cubicBezTo>
                <a:close/>
              </a:path>
            </a:pathLst>
          </a:custGeom>
          <a:solidFill>
            <a:srgbClr val="00769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54582">
            <a:off x="7775289" y="232634"/>
            <a:ext cx="1008088" cy="892949"/>
          </a:xfrm>
          <a:prstGeom prst="rect">
            <a:avLst/>
          </a:prstGeom>
        </p:spPr>
      </p:pic>
      <p:sp>
        <p:nvSpPr>
          <p:cNvPr id="18" name="TextBox 17">
            <a:extLst>
              <a:ext uri="{FF2B5EF4-FFF2-40B4-BE49-F238E27FC236}">
                <a16:creationId xmlns:a16="http://schemas.microsoft.com/office/drawing/2014/main" id="{1A940E4C-A447-DC2B-4270-4B07BEDF1677}"/>
              </a:ext>
            </a:extLst>
          </p:cNvPr>
          <p:cNvSpPr txBox="1"/>
          <p:nvPr/>
        </p:nvSpPr>
        <p:spPr>
          <a:xfrm rot="1048550">
            <a:off x="3234004" y="1435506"/>
            <a:ext cx="516283" cy="284693"/>
          </a:xfrm>
          <a:prstGeom prst="rect">
            <a:avLst/>
          </a:prstGeom>
          <a:noFill/>
        </p:spPr>
        <p:txBody>
          <a:bodyPr wrap="square" lIns="68580" tIns="34290" rIns="68580" bIns="34290" rtlCol="0" anchor="t">
            <a:spAutoFit/>
          </a:bodyPr>
          <a:lstStyle/>
          <a:p>
            <a:r>
              <a:rPr lang="en-US" sz="1400" dirty="0" smtClean="0">
                <a:solidFill>
                  <a:srgbClr val="DEE674"/>
                </a:solidFill>
                <a:latin typeface="Citrus Gothic"/>
              </a:rPr>
              <a:t>new!</a:t>
            </a:r>
            <a:endParaRPr lang="en-US" sz="1400" dirty="0">
              <a:solidFill>
                <a:srgbClr val="DEE674"/>
              </a:solidFill>
              <a:latin typeface="Citrus Gothic"/>
            </a:endParaRPr>
          </a:p>
        </p:txBody>
      </p:sp>
      <p:sp>
        <p:nvSpPr>
          <p:cNvPr id="20" name="TextBox 19">
            <a:extLst>
              <a:ext uri="{FF2B5EF4-FFF2-40B4-BE49-F238E27FC236}">
                <a16:creationId xmlns:a16="http://schemas.microsoft.com/office/drawing/2014/main" id="{1A940E4C-A447-DC2B-4270-4B07BEDF1677}"/>
              </a:ext>
            </a:extLst>
          </p:cNvPr>
          <p:cNvSpPr txBox="1"/>
          <p:nvPr/>
        </p:nvSpPr>
        <p:spPr>
          <a:xfrm rot="1048550">
            <a:off x="4501885" y="1418778"/>
            <a:ext cx="516283" cy="284693"/>
          </a:xfrm>
          <a:prstGeom prst="rect">
            <a:avLst/>
          </a:prstGeom>
          <a:noFill/>
        </p:spPr>
        <p:txBody>
          <a:bodyPr wrap="square" lIns="68580" tIns="34290" rIns="68580" bIns="34290" rtlCol="0" anchor="t">
            <a:spAutoFit/>
          </a:bodyPr>
          <a:lstStyle/>
          <a:p>
            <a:r>
              <a:rPr lang="en-US" sz="1400" dirty="0" smtClean="0">
                <a:solidFill>
                  <a:srgbClr val="DEE674"/>
                </a:solidFill>
                <a:latin typeface="Citrus Gothic"/>
              </a:rPr>
              <a:t>new!</a:t>
            </a:r>
            <a:endParaRPr lang="en-US" sz="1400" dirty="0">
              <a:solidFill>
                <a:srgbClr val="DEE674"/>
              </a:solidFill>
              <a:latin typeface="Citrus Gothic"/>
            </a:endParaRPr>
          </a:p>
        </p:txBody>
      </p:sp>
      <p:sp>
        <p:nvSpPr>
          <p:cNvPr id="21" name="TextBox 20">
            <a:extLst>
              <a:ext uri="{FF2B5EF4-FFF2-40B4-BE49-F238E27FC236}">
                <a16:creationId xmlns:a16="http://schemas.microsoft.com/office/drawing/2014/main" id="{1A940E4C-A447-DC2B-4270-4B07BEDF1677}"/>
              </a:ext>
            </a:extLst>
          </p:cNvPr>
          <p:cNvSpPr txBox="1"/>
          <p:nvPr/>
        </p:nvSpPr>
        <p:spPr>
          <a:xfrm rot="1048550">
            <a:off x="8450634" y="1416932"/>
            <a:ext cx="516283" cy="284693"/>
          </a:xfrm>
          <a:prstGeom prst="rect">
            <a:avLst/>
          </a:prstGeom>
          <a:noFill/>
        </p:spPr>
        <p:txBody>
          <a:bodyPr wrap="square" lIns="68580" tIns="34290" rIns="68580" bIns="34290" rtlCol="0" anchor="t">
            <a:spAutoFit/>
          </a:bodyPr>
          <a:lstStyle/>
          <a:p>
            <a:r>
              <a:rPr lang="en-US" sz="1400" dirty="0" smtClean="0">
                <a:solidFill>
                  <a:srgbClr val="DEE674"/>
                </a:solidFill>
                <a:latin typeface="Citrus Gothic"/>
              </a:rPr>
              <a:t>new!</a:t>
            </a:r>
            <a:endParaRPr lang="en-US" sz="1400" dirty="0">
              <a:solidFill>
                <a:srgbClr val="DEE674"/>
              </a:solidFill>
              <a:latin typeface="Citrus Gothic"/>
            </a:endParaRPr>
          </a:p>
        </p:txBody>
      </p:sp>
    </p:spTree>
    <p:extLst>
      <p:ext uri="{BB962C8B-B14F-4D97-AF65-F5344CB8AC3E}">
        <p14:creationId xmlns:p14="http://schemas.microsoft.com/office/powerpoint/2010/main" val="1112442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mountain with a cloud in the background&#10;&#10;Description automatically generated">
            <a:extLst>
              <a:ext uri="{FF2B5EF4-FFF2-40B4-BE49-F238E27FC236}">
                <a16:creationId xmlns:a16="http://schemas.microsoft.com/office/drawing/2014/main" id="{2B3D8C17-8C8B-D0B2-2C9E-5FFD6FB7ACA1}"/>
              </a:ext>
            </a:extLst>
          </p:cNvPr>
          <p:cNvPicPr>
            <a:picLocks noChangeAspect="1"/>
          </p:cNvPicPr>
          <p:nvPr/>
        </p:nvPicPr>
        <p:blipFill>
          <a:blip r:embed="rId3"/>
          <a:srcRect b="21241"/>
          <a:stretch/>
        </p:blipFill>
        <p:spPr>
          <a:xfrm>
            <a:off x="43182" y="41601"/>
            <a:ext cx="4031137" cy="2449187"/>
          </a:xfrm>
          <a:prstGeom prst="rect">
            <a:avLst/>
          </a:prstGeom>
        </p:spPr>
      </p:pic>
      <p:sp>
        <p:nvSpPr>
          <p:cNvPr id="22" name="Rectangle 21">
            <a:extLst>
              <a:ext uri="{FF2B5EF4-FFF2-40B4-BE49-F238E27FC236}">
                <a16:creationId xmlns:a16="http://schemas.microsoft.com/office/drawing/2014/main" id="{87ED8500-0015-D4B3-FD9B-81885E8D1941}"/>
              </a:ext>
            </a:extLst>
          </p:cNvPr>
          <p:cNvSpPr/>
          <p:nvPr/>
        </p:nvSpPr>
        <p:spPr>
          <a:xfrm>
            <a:off x="1" y="1"/>
            <a:ext cx="5141258" cy="4125545"/>
          </a:xfrm>
          <a:prstGeom prst="rect">
            <a:avLst/>
          </a:prstGeom>
          <a:solidFill>
            <a:srgbClr val="0076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426CC39E-F077-5A82-BAE3-FEA4D2F78770}"/>
              </a:ext>
            </a:extLst>
          </p:cNvPr>
          <p:cNvSpPr>
            <a:spLocks noGrp="1"/>
          </p:cNvSpPr>
          <p:nvPr>
            <p:ph type="ctrTitle"/>
          </p:nvPr>
        </p:nvSpPr>
        <p:spPr>
          <a:xfrm>
            <a:off x="5436148" y="2891786"/>
            <a:ext cx="3378652" cy="1634494"/>
          </a:xfrm>
        </p:spPr>
        <p:txBody>
          <a:bodyPr>
            <a:noAutofit/>
          </a:bodyPr>
          <a:lstStyle/>
          <a:p>
            <a:r>
              <a:rPr lang="en-US" sz="4000" dirty="0">
                <a:latin typeface="Citrus Gothic" pitchFamily="2" charset="77"/>
              </a:rPr>
              <a:t>2025 </a:t>
            </a:r>
            <a:r>
              <a:rPr lang="en-US" sz="4000" dirty="0" smtClean="0">
                <a:latin typeface="Citrus Gothic" pitchFamily="2" charset="77"/>
              </a:rPr>
              <a:t/>
            </a:r>
            <a:br>
              <a:rPr lang="en-US" sz="4000" dirty="0" smtClean="0">
                <a:latin typeface="Citrus Gothic" pitchFamily="2" charset="77"/>
              </a:rPr>
            </a:br>
            <a:r>
              <a:rPr lang="en-US" sz="4000" dirty="0" smtClean="0">
                <a:latin typeface="Citrus Gothic" pitchFamily="2" charset="77"/>
              </a:rPr>
              <a:t>Fall Program Highlights</a:t>
            </a:r>
            <a:endParaRPr lang="en-US" sz="4000" dirty="0">
              <a:latin typeface="Citrus Gothic" pitchFamily="2" charset="77"/>
            </a:endParaRPr>
          </a:p>
        </p:txBody>
      </p:sp>
      <p:sp>
        <p:nvSpPr>
          <p:cNvPr id="11" name="Rectangle 10">
            <a:extLst>
              <a:ext uri="{FF2B5EF4-FFF2-40B4-BE49-F238E27FC236}">
                <a16:creationId xmlns:a16="http://schemas.microsoft.com/office/drawing/2014/main" id="{F3A20B61-3DFA-B185-DF9E-63194AEA14F4}"/>
              </a:ext>
            </a:extLst>
          </p:cNvPr>
          <p:cNvSpPr/>
          <p:nvPr/>
        </p:nvSpPr>
        <p:spPr>
          <a:xfrm>
            <a:off x="1" y="4121202"/>
            <a:ext cx="5141258" cy="1022299"/>
          </a:xfrm>
          <a:prstGeom prst="rect">
            <a:avLst/>
          </a:prstGeom>
          <a:solidFill>
            <a:srgbClr val="CAEE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38" name="Picture 37">
            <a:extLst>
              <a:ext uri="{FF2B5EF4-FFF2-40B4-BE49-F238E27FC236}">
                <a16:creationId xmlns:a16="http://schemas.microsoft.com/office/drawing/2014/main" id="{87563B33-D4C3-F6F9-AFFC-790F7A967190}"/>
              </a:ext>
            </a:extLst>
          </p:cNvPr>
          <p:cNvPicPr>
            <a:picLocks noChangeAspect="1"/>
          </p:cNvPicPr>
          <p:nvPr/>
        </p:nvPicPr>
        <p:blipFill>
          <a:blip r:embed="rId4"/>
          <a:stretch>
            <a:fillRect/>
          </a:stretch>
        </p:blipFill>
        <p:spPr>
          <a:xfrm>
            <a:off x="42560" y="804838"/>
            <a:ext cx="2293536" cy="1752608"/>
          </a:xfrm>
          <a:prstGeom prst="rect">
            <a:avLst/>
          </a:prstGeom>
          <a:effectLst>
            <a:outerShdw blurRad="50800" dist="38100" dir="13500000" algn="br" rotWithShape="0">
              <a:prstClr val="black">
                <a:alpha val="40000"/>
              </a:prstClr>
            </a:outerShdw>
          </a:effectLst>
        </p:spPr>
      </p:pic>
      <p:pic>
        <p:nvPicPr>
          <p:cNvPr id="39" name="Picture 38">
            <a:extLst>
              <a:ext uri="{FF2B5EF4-FFF2-40B4-BE49-F238E27FC236}">
                <a16:creationId xmlns:a16="http://schemas.microsoft.com/office/drawing/2014/main" id="{EE791CE3-A10D-6554-F0CA-C78E279DA518}"/>
              </a:ext>
            </a:extLst>
          </p:cNvPr>
          <p:cNvPicPr>
            <a:picLocks noChangeAspect="1"/>
          </p:cNvPicPr>
          <p:nvPr/>
        </p:nvPicPr>
        <p:blipFill>
          <a:blip r:embed="rId4"/>
          <a:stretch>
            <a:fillRect/>
          </a:stretch>
        </p:blipFill>
        <p:spPr>
          <a:xfrm rot="956907">
            <a:off x="2399572" y="464498"/>
            <a:ext cx="2293536" cy="1752608"/>
          </a:xfrm>
          <a:prstGeom prst="rect">
            <a:avLst/>
          </a:prstGeom>
          <a:effectLst>
            <a:outerShdw blurRad="50800" dist="38100" dir="18900000" algn="bl" rotWithShape="0">
              <a:prstClr val="black">
                <a:alpha val="40000"/>
              </a:prstClr>
            </a:outerShdw>
          </a:effectLst>
        </p:spPr>
      </p:pic>
      <p:pic>
        <p:nvPicPr>
          <p:cNvPr id="36" name="Picture 35">
            <a:extLst>
              <a:ext uri="{FF2B5EF4-FFF2-40B4-BE49-F238E27FC236}">
                <a16:creationId xmlns:a16="http://schemas.microsoft.com/office/drawing/2014/main" id="{C227885C-6416-85F9-70F0-DD4BE215A9EF}"/>
              </a:ext>
            </a:extLst>
          </p:cNvPr>
          <p:cNvPicPr>
            <a:picLocks noChangeAspect="1"/>
          </p:cNvPicPr>
          <p:nvPr/>
        </p:nvPicPr>
        <p:blipFill>
          <a:blip r:embed="rId5"/>
          <a:srcRect l="4500"/>
          <a:stretch/>
        </p:blipFill>
        <p:spPr>
          <a:xfrm>
            <a:off x="20776" y="300157"/>
            <a:ext cx="4446836" cy="3685758"/>
          </a:xfrm>
          <a:prstGeom prst="rect">
            <a:avLst/>
          </a:prstGeom>
          <a:effectLst>
            <a:outerShdw blurRad="50800" dist="38100" dir="10800000" algn="r" rotWithShape="0">
              <a:prstClr val="black">
                <a:alpha val="40000"/>
              </a:prstClr>
            </a:outerShdw>
          </a:effectLst>
        </p:spPr>
      </p:pic>
      <p:pic>
        <p:nvPicPr>
          <p:cNvPr id="35" name="Picture 34" descr="A green rectangular object with black background&#10;&#10;Description automatically generated">
            <a:extLst>
              <a:ext uri="{FF2B5EF4-FFF2-40B4-BE49-F238E27FC236}">
                <a16:creationId xmlns:a16="http://schemas.microsoft.com/office/drawing/2014/main" id="{DA80677B-4A07-5F4E-9EE1-40E4E908829D}"/>
              </a:ext>
            </a:extLst>
          </p:cNvPr>
          <p:cNvPicPr>
            <a:picLocks noChangeAspect="1"/>
          </p:cNvPicPr>
          <p:nvPr/>
        </p:nvPicPr>
        <p:blipFill>
          <a:blip r:embed="rId6"/>
          <a:srcRect l="11089" b="36454"/>
          <a:stretch/>
        </p:blipFill>
        <p:spPr>
          <a:xfrm>
            <a:off x="11632" y="2498477"/>
            <a:ext cx="4455980" cy="1810428"/>
          </a:xfrm>
          <a:prstGeom prst="rect">
            <a:avLst/>
          </a:prstGeom>
        </p:spPr>
      </p:pic>
      <p:sp>
        <p:nvSpPr>
          <p:cNvPr id="29" name="Cloud 28">
            <a:extLst>
              <a:ext uri="{FF2B5EF4-FFF2-40B4-BE49-F238E27FC236}">
                <a16:creationId xmlns:a16="http://schemas.microsoft.com/office/drawing/2014/main" id="{0A0E603C-0358-C3E1-3629-64C6290C626D}"/>
              </a:ext>
            </a:extLst>
          </p:cNvPr>
          <p:cNvSpPr/>
          <p:nvPr/>
        </p:nvSpPr>
        <p:spPr>
          <a:xfrm>
            <a:off x="-2059" y="3791859"/>
            <a:ext cx="4596896" cy="81154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2965 w 42285"/>
              <a:gd name="connsiteY0" fmla="*/ 14229 h 43219"/>
              <a:gd name="connsiteX1" fmla="*/ 4688 w 42285"/>
              <a:gd name="connsiteY1" fmla="*/ 6766 h 43219"/>
              <a:gd name="connsiteX2" fmla="*/ 13070 w 42285"/>
              <a:gd name="connsiteY2" fmla="*/ 5061 h 43219"/>
              <a:gd name="connsiteX3" fmla="*/ 21521 w 42285"/>
              <a:gd name="connsiteY3" fmla="*/ 3291 h 43219"/>
              <a:gd name="connsiteX4" fmla="*/ 24814 w 42285"/>
              <a:gd name="connsiteY4" fmla="*/ 59 h 43219"/>
              <a:gd name="connsiteX5" fmla="*/ 28898 w 42285"/>
              <a:gd name="connsiteY5" fmla="*/ 2340 h 43219"/>
              <a:gd name="connsiteX6" fmla="*/ 34528 w 42285"/>
              <a:gd name="connsiteY6" fmla="*/ 549 h 43219"/>
              <a:gd name="connsiteX7" fmla="*/ 37383 w 42285"/>
              <a:gd name="connsiteY7" fmla="*/ 5435 h 43219"/>
              <a:gd name="connsiteX8" fmla="*/ 41047 w 42285"/>
              <a:gd name="connsiteY8" fmla="*/ 10177 h 43219"/>
              <a:gd name="connsiteX9" fmla="*/ 40883 w 42285"/>
              <a:gd name="connsiteY9" fmla="*/ 15319 h 43219"/>
              <a:gd name="connsiteX10" fmla="*/ 42081 w 42285"/>
              <a:gd name="connsiteY10" fmla="*/ 23181 h 43219"/>
              <a:gd name="connsiteX11" fmla="*/ 36469 w 42285"/>
              <a:gd name="connsiteY11" fmla="*/ 30063 h 43219"/>
              <a:gd name="connsiteX12" fmla="*/ 34460 w 42285"/>
              <a:gd name="connsiteY12" fmla="*/ 35960 h 43219"/>
              <a:gd name="connsiteX13" fmla="*/ 27620 w 42285"/>
              <a:gd name="connsiteY13" fmla="*/ 36674 h 43219"/>
              <a:gd name="connsiteX14" fmla="*/ 22732 w 42285"/>
              <a:gd name="connsiteY14" fmla="*/ 42965 h 43219"/>
              <a:gd name="connsiteX15" fmla="*/ 15545 w 42285"/>
              <a:gd name="connsiteY15" fmla="*/ 39125 h 43219"/>
              <a:gd name="connsiteX16" fmla="*/ 4869 w 42285"/>
              <a:gd name="connsiteY16" fmla="*/ 35331 h 43219"/>
              <a:gd name="connsiteX17" fmla="*/ 175 w 42285"/>
              <a:gd name="connsiteY17" fmla="*/ 31109 h 43219"/>
              <a:gd name="connsiteX18" fmla="*/ 1178 w 42285"/>
              <a:gd name="connsiteY18" fmla="*/ 25410 h 43219"/>
              <a:gd name="connsiteX19" fmla="*/ 1555 w 42285"/>
              <a:gd name="connsiteY19" fmla="*/ 11835 h 43219"/>
              <a:gd name="connsiteX20" fmla="*/ 2928 w 42285"/>
              <a:gd name="connsiteY20" fmla="*/ 14366 h 43219"/>
              <a:gd name="connsiteX21" fmla="*/ 2965 w 42285"/>
              <a:gd name="connsiteY21" fmla="*/ 14229 h 43219"/>
              <a:gd name="connsiteX0" fmla="*/ 3758 w 42285"/>
              <a:gd name="connsiteY0" fmla="*/ 26036 h 43219"/>
              <a:gd name="connsiteX1" fmla="*/ 1225 w 42285"/>
              <a:gd name="connsiteY1" fmla="*/ 25239 h 43219"/>
              <a:gd name="connsiteX2" fmla="*/ 5993 w 42285"/>
              <a:gd name="connsiteY2" fmla="*/ 34758 h 43219"/>
              <a:gd name="connsiteX3" fmla="*/ 4885 w 42285"/>
              <a:gd name="connsiteY3" fmla="*/ 35139 h 43219"/>
              <a:gd name="connsiteX4" fmla="*/ 15543 w 42285"/>
              <a:gd name="connsiteY4" fmla="*/ 38949 h 43219"/>
              <a:gd name="connsiteX5" fmla="*/ 14875 w 42285"/>
              <a:gd name="connsiteY5" fmla="*/ 37209 h 43219"/>
              <a:gd name="connsiteX6" fmla="*/ 27892 w 42285"/>
              <a:gd name="connsiteY6" fmla="*/ 34610 h 43219"/>
              <a:gd name="connsiteX7" fmla="*/ 27625 w 42285"/>
              <a:gd name="connsiteY7" fmla="*/ 36519 h 43219"/>
              <a:gd name="connsiteX8" fmla="*/ 33194 w 42285"/>
              <a:gd name="connsiteY8" fmla="*/ 22813 h 43219"/>
              <a:gd name="connsiteX9" fmla="*/ 36445 w 42285"/>
              <a:gd name="connsiteY9" fmla="*/ 29949 h 43219"/>
              <a:gd name="connsiteX10" fmla="*/ 40863 w 42285"/>
              <a:gd name="connsiteY10" fmla="*/ 15213 h 43219"/>
              <a:gd name="connsiteX11" fmla="*/ 39415 w 42285"/>
              <a:gd name="connsiteY11" fmla="*/ 17889 h 43219"/>
              <a:gd name="connsiteX12" fmla="*/ 37389 w 42285"/>
              <a:gd name="connsiteY12" fmla="*/ 5285 h 43219"/>
              <a:gd name="connsiteX13" fmla="*/ 37465 w 42285"/>
              <a:gd name="connsiteY13" fmla="*/ 6549 h 43219"/>
              <a:gd name="connsiteX14" fmla="*/ 28143 w 42285"/>
              <a:gd name="connsiteY14" fmla="*/ 3811 h 43219"/>
              <a:gd name="connsiteX15" fmla="*/ 28885 w 42285"/>
              <a:gd name="connsiteY15" fmla="*/ 2199 h 43219"/>
              <a:gd name="connsiteX16" fmla="*/ 21206 w 42285"/>
              <a:gd name="connsiteY16" fmla="*/ 4579 h 43219"/>
              <a:gd name="connsiteX17" fmla="*/ 21565 w 42285"/>
              <a:gd name="connsiteY17" fmla="*/ 3189 h 43219"/>
              <a:gd name="connsiteX18" fmla="*/ 13065 w 42285"/>
              <a:gd name="connsiteY18" fmla="*/ 5051 h 43219"/>
              <a:gd name="connsiteX19" fmla="*/ 14365 w 42285"/>
              <a:gd name="connsiteY19" fmla="*/ 6399 h 43219"/>
              <a:gd name="connsiteX20" fmla="*/ 3192 w 42285"/>
              <a:gd name="connsiteY20" fmla="*/ 15648 h 43219"/>
              <a:gd name="connsiteX21" fmla="*/ 2965 w 42285"/>
              <a:gd name="connsiteY21" fmla="*/ 14229 h 43219"/>
              <a:gd name="connsiteX0" fmla="*/ 2965 w 42285"/>
              <a:gd name="connsiteY0" fmla="*/ 14229 h 40633"/>
              <a:gd name="connsiteX1" fmla="*/ 4688 w 42285"/>
              <a:gd name="connsiteY1" fmla="*/ 6766 h 40633"/>
              <a:gd name="connsiteX2" fmla="*/ 13070 w 42285"/>
              <a:gd name="connsiteY2" fmla="*/ 5061 h 40633"/>
              <a:gd name="connsiteX3" fmla="*/ 21521 w 42285"/>
              <a:gd name="connsiteY3" fmla="*/ 3291 h 40633"/>
              <a:gd name="connsiteX4" fmla="*/ 24814 w 42285"/>
              <a:gd name="connsiteY4" fmla="*/ 59 h 40633"/>
              <a:gd name="connsiteX5" fmla="*/ 28898 w 42285"/>
              <a:gd name="connsiteY5" fmla="*/ 2340 h 40633"/>
              <a:gd name="connsiteX6" fmla="*/ 34528 w 42285"/>
              <a:gd name="connsiteY6" fmla="*/ 549 h 40633"/>
              <a:gd name="connsiteX7" fmla="*/ 37383 w 42285"/>
              <a:gd name="connsiteY7" fmla="*/ 5435 h 40633"/>
              <a:gd name="connsiteX8" fmla="*/ 41047 w 42285"/>
              <a:gd name="connsiteY8" fmla="*/ 10177 h 40633"/>
              <a:gd name="connsiteX9" fmla="*/ 40883 w 42285"/>
              <a:gd name="connsiteY9" fmla="*/ 15319 h 40633"/>
              <a:gd name="connsiteX10" fmla="*/ 42081 w 42285"/>
              <a:gd name="connsiteY10" fmla="*/ 23181 h 40633"/>
              <a:gd name="connsiteX11" fmla="*/ 36469 w 42285"/>
              <a:gd name="connsiteY11" fmla="*/ 30063 h 40633"/>
              <a:gd name="connsiteX12" fmla="*/ 34460 w 42285"/>
              <a:gd name="connsiteY12" fmla="*/ 35960 h 40633"/>
              <a:gd name="connsiteX13" fmla="*/ 27620 w 42285"/>
              <a:gd name="connsiteY13" fmla="*/ 36674 h 40633"/>
              <a:gd name="connsiteX14" fmla="*/ 23248 w 42285"/>
              <a:gd name="connsiteY14" fmla="*/ 32532 h 40633"/>
              <a:gd name="connsiteX15" fmla="*/ 15545 w 42285"/>
              <a:gd name="connsiteY15" fmla="*/ 39125 h 40633"/>
              <a:gd name="connsiteX16" fmla="*/ 4869 w 42285"/>
              <a:gd name="connsiteY16" fmla="*/ 35331 h 40633"/>
              <a:gd name="connsiteX17" fmla="*/ 175 w 42285"/>
              <a:gd name="connsiteY17" fmla="*/ 31109 h 40633"/>
              <a:gd name="connsiteX18" fmla="*/ 1178 w 42285"/>
              <a:gd name="connsiteY18" fmla="*/ 25410 h 40633"/>
              <a:gd name="connsiteX19" fmla="*/ 1555 w 42285"/>
              <a:gd name="connsiteY19" fmla="*/ 11835 h 40633"/>
              <a:gd name="connsiteX20" fmla="*/ 2928 w 42285"/>
              <a:gd name="connsiteY20" fmla="*/ 14366 h 40633"/>
              <a:gd name="connsiteX21" fmla="*/ 2965 w 42285"/>
              <a:gd name="connsiteY21" fmla="*/ 14229 h 40633"/>
              <a:gd name="connsiteX0" fmla="*/ 3758 w 42285"/>
              <a:gd name="connsiteY0" fmla="*/ 26036 h 40633"/>
              <a:gd name="connsiteX1" fmla="*/ 1225 w 42285"/>
              <a:gd name="connsiteY1" fmla="*/ 25239 h 40633"/>
              <a:gd name="connsiteX2" fmla="*/ 5993 w 42285"/>
              <a:gd name="connsiteY2" fmla="*/ 34758 h 40633"/>
              <a:gd name="connsiteX3" fmla="*/ 4885 w 42285"/>
              <a:gd name="connsiteY3" fmla="*/ 35139 h 40633"/>
              <a:gd name="connsiteX4" fmla="*/ 15543 w 42285"/>
              <a:gd name="connsiteY4" fmla="*/ 38949 h 40633"/>
              <a:gd name="connsiteX5" fmla="*/ 14875 w 42285"/>
              <a:gd name="connsiteY5" fmla="*/ 37209 h 40633"/>
              <a:gd name="connsiteX6" fmla="*/ 27892 w 42285"/>
              <a:gd name="connsiteY6" fmla="*/ 34610 h 40633"/>
              <a:gd name="connsiteX7" fmla="*/ 27625 w 42285"/>
              <a:gd name="connsiteY7" fmla="*/ 36519 h 40633"/>
              <a:gd name="connsiteX8" fmla="*/ 33194 w 42285"/>
              <a:gd name="connsiteY8" fmla="*/ 22813 h 40633"/>
              <a:gd name="connsiteX9" fmla="*/ 36445 w 42285"/>
              <a:gd name="connsiteY9" fmla="*/ 29949 h 40633"/>
              <a:gd name="connsiteX10" fmla="*/ 40863 w 42285"/>
              <a:gd name="connsiteY10" fmla="*/ 15213 h 40633"/>
              <a:gd name="connsiteX11" fmla="*/ 39415 w 42285"/>
              <a:gd name="connsiteY11" fmla="*/ 17889 h 40633"/>
              <a:gd name="connsiteX12" fmla="*/ 37389 w 42285"/>
              <a:gd name="connsiteY12" fmla="*/ 5285 h 40633"/>
              <a:gd name="connsiteX13" fmla="*/ 37465 w 42285"/>
              <a:gd name="connsiteY13" fmla="*/ 6549 h 40633"/>
              <a:gd name="connsiteX14" fmla="*/ 28143 w 42285"/>
              <a:gd name="connsiteY14" fmla="*/ 3811 h 40633"/>
              <a:gd name="connsiteX15" fmla="*/ 28885 w 42285"/>
              <a:gd name="connsiteY15" fmla="*/ 2199 h 40633"/>
              <a:gd name="connsiteX16" fmla="*/ 21206 w 42285"/>
              <a:gd name="connsiteY16" fmla="*/ 4579 h 40633"/>
              <a:gd name="connsiteX17" fmla="*/ 21565 w 42285"/>
              <a:gd name="connsiteY17" fmla="*/ 3189 h 40633"/>
              <a:gd name="connsiteX18" fmla="*/ 13065 w 42285"/>
              <a:gd name="connsiteY18" fmla="*/ 5051 h 40633"/>
              <a:gd name="connsiteX19" fmla="*/ 14365 w 42285"/>
              <a:gd name="connsiteY19" fmla="*/ 6399 h 40633"/>
              <a:gd name="connsiteX20" fmla="*/ 3192 w 42285"/>
              <a:gd name="connsiteY20" fmla="*/ 15648 h 40633"/>
              <a:gd name="connsiteX21" fmla="*/ 2965 w 42285"/>
              <a:gd name="connsiteY21" fmla="*/ 14229 h 40633"/>
              <a:gd name="connsiteX0" fmla="*/ 2965 w 42285"/>
              <a:gd name="connsiteY0" fmla="*/ 14229 h 40633"/>
              <a:gd name="connsiteX1" fmla="*/ 4688 w 42285"/>
              <a:gd name="connsiteY1" fmla="*/ 6766 h 40633"/>
              <a:gd name="connsiteX2" fmla="*/ 13070 w 42285"/>
              <a:gd name="connsiteY2" fmla="*/ 5061 h 40633"/>
              <a:gd name="connsiteX3" fmla="*/ 21521 w 42285"/>
              <a:gd name="connsiteY3" fmla="*/ 3291 h 40633"/>
              <a:gd name="connsiteX4" fmla="*/ 24814 w 42285"/>
              <a:gd name="connsiteY4" fmla="*/ 59 h 40633"/>
              <a:gd name="connsiteX5" fmla="*/ 28898 w 42285"/>
              <a:gd name="connsiteY5" fmla="*/ 2340 h 40633"/>
              <a:gd name="connsiteX6" fmla="*/ 34528 w 42285"/>
              <a:gd name="connsiteY6" fmla="*/ 549 h 40633"/>
              <a:gd name="connsiteX7" fmla="*/ 37383 w 42285"/>
              <a:gd name="connsiteY7" fmla="*/ 5435 h 40633"/>
              <a:gd name="connsiteX8" fmla="*/ 41047 w 42285"/>
              <a:gd name="connsiteY8" fmla="*/ 10177 h 40633"/>
              <a:gd name="connsiteX9" fmla="*/ 40883 w 42285"/>
              <a:gd name="connsiteY9" fmla="*/ 15319 h 40633"/>
              <a:gd name="connsiteX10" fmla="*/ 42081 w 42285"/>
              <a:gd name="connsiteY10" fmla="*/ 23181 h 40633"/>
              <a:gd name="connsiteX11" fmla="*/ 36469 w 42285"/>
              <a:gd name="connsiteY11" fmla="*/ 30063 h 40633"/>
              <a:gd name="connsiteX12" fmla="*/ 34460 w 42285"/>
              <a:gd name="connsiteY12" fmla="*/ 35960 h 40633"/>
              <a:gd name="connsiteX13" fmla="*/ 27620 w 42285"/>
              <a:gd name="connsiteY13" fmla="*/ 36674 h 40633"/>
              <a:gd name="connsiteX14" fmla="*/ 23248 w 42285"/>
              <a:gd name="connsiteY14" fmla="*/ 32532 h 40633"/>
              <a:gd name="connsiteX15" fmla="*/ 15545 w 42285"/>
              <a:gd name="connsiteY15" fmla="*/ 39125 h 40633"/>
              <a:gd name="connsiteX16" fmla="*/ 4869 w 42285"/>
              <a:gd name="connsiteY16" fmla="*/ 35331 h 40633"/>
              <a:gd name="connsiteX17" fmla="*/ 175 w 42285"/>
              <a:gd name="connsiteY17" fmla="*/ 31109 h 40633"/>
              <a:gd name="connsiteX18" fmla="*/ 1178 w 42285"/>
              <a:gd name="connsiteY18" fmla="*/ 25410 h 40633"/>
              <a:gd name="connsiteX19" fmla="*/ 1555 w 42285"/>
              <a:gd name="connsiteY19" fmla="*/ 11835 h 40633"/>
              <a:gd name="connsiteX20" fmla="*/ 2928 w 42285"/>
              <a:gd name="connsiteY20" fmla="*/ 14366 h 40633"/>
              <a:gd name="connsiteX21" fmla="*/ 2965 w 42285"/>
              <a:gd name="connsiteY21" fmla="*/ 14229 h 40633"/>
              <a:gd name="connsiteX0" fmla="*/ 3758 w 42285"/>
              <a:gd name="connsiteY0" fmla="*/ 26036 h 40633"/>
              <a:gd name="connsiteX1" fmla="*/ 1225 w 42285"/>
              <a:gd name="connsiteY1" fmla="*/ 25239 h 40633"/>
              <a:gd name="connsiteX2" fmla="*/ 5993 w 42285"/>
              <a:gd name="connsiteY2" fmla="*/ 34758 h 40633"/>
              <a:gd name="connsiteX3" fmla="*/ 4885 w 42285"/>
              <a:gd name="connsiteY3" fmla="*/ 35139 h 40633"/>
              <a:gd name="connsiteX4" fmla="*/ 15543 w 42285"/>
              <a:gd name="connsiteY4" fmla="*/ 38949 h 40633"/>
              <a:gd name="connsiteX5" fmla="*/ 15391 w 42285"/>
              <a:gd name="connsiteY5" fmla="*/ 38755 h 40633"/>
              <a:gd name="connsiteX6" fmla="*/ 27892 w 42285"/>
              <a:gd name="connsiteY6" fmla="*/ 34610 h 40633"/>
              <a:gd name="connsiteX7" fmla="*/ 27625 w 42285"/>
              <a:gd name="connsiteY7" fmla="*/ 36519 h 40633"/>
              <a:gd name="connsiteX8" fmla="*/ 33194 w 42285"/>
              <a:gd name="connsiteY8" fmla="*/ 22813 h 40633"/>
              <a:gd name="connsiteX9" fmla="*/ 36445 w 42285"/>
              <a:gd name="connsiteY9" fmla="*/ 29949 h 40633"/>
              <a:gd name="connsiteX10" fmla="*/ 40863 w 42285"/>
              <a:gd name="connsiteY10" fmla="*/ 15213 h 40633"/>
              <a:gd name="connsiteX11" fmla="*/ 39415 w 42285"/>
              <a:gd name="connsiteY11" fmla="*/ 17889 h 40633"/>
              <a:gd name="connsiteX12" fmla="*/ 37389 w 42285"/>
              <a:gd name="connsiteY12" fmla="*/ 5285 h 40633"/>
              <a:gd name="connsiteX13" fmla="*/ 37465 w 42285"/>
              <a:gd name="connsiteY13" fmla="*/ 6549 h 40633"/>
              <a:gd name="connsiteX14" fmla="*/ 28143 w 42285"/>
              <a:gd name="connsiteY14" fmla="*/ 3811 h 40633"/>
              <a:gd name="connsiteX15" fmla="*/ 28885 w 42285"/>
              <a:gd name="connsiteY15" fmla="*/ 2199 h 40633"/>
              <a:gd name="connsiteX16" fmla="*/ 21206 w 42285"/>
              <a:gd name="connsiteY16" fmla="*/ 4579 h 40633"/>
              <a:gd name="connsiteX17" fmla="*/ 21565 w 42285"/>
              <a:gd name="connsiteY17" fmla="*/ 3189 h 40633"/>
              <a:gd name="connsiteX18" fmla="*/ 13065 w 42285"/>
              <a:gd name="connsiteY18" fmla="*/ 5051 h 40633"/>
              <a:gd name="connsiteX19" fmla="*/ 14365 w 42285"/>
              <a:gd name="connsiteY19" fmla="*/ 6399 h 40633"/>
              <a:gd name="connsiteX20" fmla="*/ 3192 w 42285"/>
              <a:gd name="connsiteY20" fmla="*/ 15648 h 40633"/>
              <a:gd name="connsiteX21" fmla="*/ 2965 w 42285"/>
              <a:gd name="connsiteY21" fmla="*/ 14229 h 40633"/>
              <a:gd name="connsiteX0" fmla="*/ 2965 w 42285"/>
              <a:gd name="connsiteY0" fmla="*/ 14229 h 40633"/>
              <a:gd name="connsiteX1" fmla="*/ 4688 w 42285"/>
              <a:gd name="connsiteY1" fmla="*/ 6766 h 40633"/>
              <a:gd name="connsiteX2" fmla="*/ 13070 w 42285"/>
              <a:gd name="connsiteY2" fmla="*/ 5061 h 40633"/>
              <a:gd name="connsiteX3" fmla="*/ 21521 w 42285"/>
              <a:gd name="connsiteY3" fmla="*/ 3291 h 40633"/>
              <a:gd name="connsiteX4" fmla="*/ 24814 w 42285"/>
              <a:gd name="connsiteY4" fmla="*/ 59 h 40633"/>
              <a:gd name="connsiteX5" fmla="*/ 28898 w 42285"/>
              <a:gd name="connsiteY5" fmla="*/ 2340 h 40633"/>
              <a:gd name="connsiteX6" fmla="*/ 34528 w 42285"/>
              <a:gd name="connsiteY6" fmla="*/ 549 h 40633"/>
              <a:gd name="connsiteX7" fmla="*/ 37383 w 42285"/>
              <a:gd name="connsiteY7" fmla="*/ 5435 h 40633"/>
              <a:gd name="connsiteX8" fmla="*/ 41047 w 42285"/>
              <a:gd name="connsiteY8" fmla="*/ 10177 h 40633"/>
              <a:gd name="connsiteX9" fmla="*/ 40883 w 42285"/>
              <a:gd name="connsiteY9" fmla="*/ 15319 h 40633"/>
              <a:gd name="connsiteX10" fmla="*/ 42081 w 42285"/>
              <a:gd name="connsiteY10" fmla="*/ 23181 h 40633"/>
              <a:gd name="connsiteX11" fmla="*/ 36469 w 42285"/>
              <a:gd name="connsiteY11" fmla="*/ 30063 h 40633"/>
              <a:gd name="connsiteX12" fmla="*/ 34460 w 42285"/>
              <a:gd name="connsiteY12" fmla="*/ 35960 h 40633"/>
              <a:gd name="connsiteX13" fmla="*/ 27620 w 42285"/>
              <a:gd name="connsiteY13" fmla="*/ 36674 h 40633"/>
              <a:gd name="connsiteX14" fmla="*/ 23248 w 42285"/>
              <a:gd name="connsiteY14" fmla="*/ 32532 h 40633"/>
              <a:gd name="connsiteX15" fmla="*/ 15545 w 42285"/>
              <a:gd name="connsiteY15" fmla="*/ 39125 h 40633"/>
              <a:gd name="connsiteX16" fmla="*/ 4869 w 42285"/>
              <a:gd name="connsiteY16" fmla="*/ 35331 h 40633"/>
              <a:gd name="connsiteX17" fmla="*/ 175 w 42285"/>
              <a:gd name="connsiteY17" fmla="*/ 31109 h 40633"/>
              <a:gd name="connsiteX18" fmla="*/ 1178 w 42285"/>
              <a:gd name="connsiteY18" fmla="*/ 25410 h 40633"/>
              <a:gd name="connsiteX19" fmla="*/ 1555 w 42285"/>
              <a:gd name="connsiteY19" fmla="*/ 11835 h 40633"/>
              <a:gd name="connsiteX20" fmla="*/ 2928 w 42285"/>
              <a:gd name="connsiteY20" fmla="*/ 14366 h 40633"/>
              <a:gd name="connsiteX21" fmla="*/ 2965 w 42285"/>
              <a:gd name="connsiteY21" fmla="*/ 14229 h 40633"/>
              <a:gd name="connsiteX0" fmla="*/ 3758 w 42285"/>
              <a:gd name="connsiteY0" fmla="*/ 26036 h 40633"/>
              <a:gd name="connsiteX1" fmla="*/ 1225 w 42285"/>
              <a:gd name="connsiteY1" fmla="*/ 25239 h 40633"/>
              <a:gd name="connsiteX2" fmla="*/ 5993 w 42285"/>
              <a:gd name="connsiteY2" fmla="*/ 34758 h 40633"/>
              <a:gd name="connsiteX3" fmla="*/ 4885 w 42285"/>
              <a:gd name="connsiteY3" fmla="*/ 35139 h 40633"/>
              <a:gd name="connsiteX4" fmla="*/ 15543 w 42285"/>
              <a:gd name="connsiteY4" fmla="*/ 38949 h 40633"/>
              <a:gd name="connsiteX5" fmla="*/ 16165 w 42285"/>
              <a:gd name="connsiteY5" fmla="*/ 31027 h 40633"/>
              <a:gd name="connsiteX6" fmla="*/ 27892 w 42285"/>
              <a:gd name="connsiteY6" fmla="*/ 34610 h 40633"/>
              <a:gd name="connsiteX7" fmla="*/ 27625 w 42285"/>
              <a:gd name="connsiteY7" fmla="*/ 36519 h 40633"/>
              <a:gd name="connsiteX8" fmla="*/ 33194 w 42285"/>
              <a:gd name="connsiteY8" fmla="*/ 22813 h 40633"/>
              <a:gd name="connsiteX9" fmla="*/ 36445 w 42285"/>
              <a:gd name="connsiteY9" fmla="*/ 29949 h 40633"/>
              <a:gd name="connsiteX10" fmla="*/ 40863 w 42285"/>
              <a:gd name="connsiteY10" fmla="*/ 15213 h 40633"/>
              <a:gd name="connsiteX11" fmla="*/ 39415 w 42285"/>
              <a:gd name="connsiteY11" fmla="*/ 17889 h 40633"/>
              <a:gd name="connsiteX12" fmla="*/ 37389 w 42285"/>
              <a:gd name="connsiteY12" fmla="*/ 5285 h 40633"/>
              <a:gd name="connsiteX13" fmla="*/ 37465 w 42285"/>
              <a:gd name="connsiteY13" fmla="*/ 6549 h 40633"/>
              <a:gd name="connsiteX14" fmla="*/ 28143 w 42285"/>
              <a:gd name="connsiteY14" fmla="*/ 3811 h 40633"/>
              <a:gd name="connsiteX15" fmla="*/ 28885 w 42285"/>
              <a:gd name="connsiteY15" fmla="*/ 2199 h 40633"/>
              <a:gd name="connsiteX16" fmla="*/ 21206 w 42285"/>
              <a:gd name="connsiteY16" fmla="*/ 4579 h 40633"/>
              <a:gd name="connsiteX17" fmla="*/ 21565 w 42285"/>
              <a:gd name="connsiteY17" fmla="*/ 3189 h 40633"/>
              <a:gd name="connsiteX18" fmla="*/ 13065 w 42285"/>
              <a:gd name="connsiteY18" fmla="*/ 5051 h 40633"/>
              <a:gd name="connsiteX19" fmla="*/ 14365 w 42285"/>
              <a:gd name="connsiteY19" fmla="*/ 6399 h 40633"/>
              <a:gd name="connsiteX20" fmla="*/ 3192 w 42285"/>
              <a:gd name="connsiteY20" fmla="*/ 15648 h 40633"/>
              <a:gd name="connsiteX21" fmla="*/ 2965 w 42285"/>
              <a:gd name="connsiteY21" fmla="*/ 14229 h 40633"/>
              <a:gd name="connsiteX0" fmla="*/ 2965 w 42285"/>
              <a:gd name="connsiteY0" fmla="*/ 14229 h 40633"/>
              <a:gd name="connsiteX1" fmla="*/ 4688 w 42285"/>
              <a:gd name="connsiteY1" fmla="*/ 6766 h 40633"/>
              <a:gd name="connsiteX2" fmla="*/ 13070 w 42285"/>
              <a:gd name="connsiteY2" fmla="*/ 5061 h 40633"/>
              <a:gd name="connsiteX3" fmla="*/ 21521 w 42285"/>
              <a:gd name="connsiteY3" fmla="*/ 3291 h 40633"/>
              <a:gd name="connsiteX4" fmla="*/ 24814 w 42285"/>
              <a:gd name="connsiteY4" fmla="*/ 59 h 40633"/>
              <a:gd name="connsiteX5" fmla="*/ 28898 w 42285"/>
              <a:gd name="connsiteY5" fmla="*/ 2340 h 40633"/>
              <a:gd name="connsiteX6" fmla="*/ 34528 w 42285"/>
              <a:gd name="connsiteY6" fmla="*/ 549 h 40633"/>
              <a:gd name="connsiteX7" fmla="*/ 37383 w 42285"/>
              <a:gd name="connsiteY7" fmla="*/ 5435 h 40633"/>
              <a:gd name="connsiteX8" fmla="*/ 41047 w 42285"/>
              <a:gd name="connsiteY8" fmla="*/ 10177 h 40633"/>
              <a:gd name="connsiteX9" fmla="*/ 40883 w 42285"/>
              <a:gd name="connsiteY9" fmla="*/ 15319 h 40633"/>
              <a:gd name="connsiteX10" fmla="*/ 42081 w 42285"/>
              <a:gd name="connsiteY10" fmla="*/ 23181 h 40633"/>
              <a:gd name="connsiteX11" fmla="*/ 36469 w 42285"/>
              <a:gd name="connsiteY11" fmla="*/ 30063 h 40633"/>
              <a:gd name="connsiteX12" fmla="*/ 34460 w 42285"/>
              <a:gd name="connsiteY12" fmla="*/ 35960 h 40633"/>
              <a:gd name="connsiteX13" fmla="*/ 27620 w 42285"/>
              <a:gd name="connsiteY13" fmla="*/ 36674 h 40633"/>
              <a:gd name="connsiteX14" fmla="*/ 23248 w 42285"/>
              <a:gd name="connsiteY14" fmla="*/ 32532 h 40633"/>
              <a:gd name="connsiteX15" fmla="*/ 15545 w 42285"/>
              <a:gd name="connsiteY15" fmla="*/ 39125 h 40633"/>
              <a:gd name="connsiteX16" fmla="*/ 4869 w 42285"/>
              <a:gd name="connsiteY16" fmla="*/ 35331 h 40633"/>
              <a:gd name="connsiteX17" fmla="*/ 175 w 42285"/>
              <a:gd name="connsiteY17" fmla="*/ 31109 h 40633"/>
              <a:gd name="connsiteX18" fmla="*/ 1178 w 42285"/>
              <a:gd name="connsiteY18" fmla="*/ 25410 h 40633"/>
              <a:gd name="connsiteX19" fmla="*/ 1555 w 42285"/>
              <a:gd name="connsiteY19" fmla="*/ 11835 h 40633"/>
              <a:gd name="connsiteX20" fmla="*/ 2928 w 42285"/>
              <a:gd name="connsiteY20" fmla="*/ 14366 h 40633"/>
              <a:gd name="connsiteX21" fmla="*/ 2965 w 42285"/>
              <a:gd name="connsiteY21" fmla="*/ 14229 h 40633"/>
              <a:gd name="connsiteX0" fmla="*/ 3758 w 42285"/>
              <a:gd name="connsiteY0" fmla="*/ 26036 h 40633"/>
              <a:gd name="connsiteX1" fmla="*/ 1225 w 42285"/>
              <a:gd name="connsiteY1" fmla="*/ 25239 h 40633"/>
              <a:gd name="connsiteX2" fmla="*/ 5993 w 42285"/>
              <a:gd name="connsiteY2" fmla="*/ 34758 h 40633"/>
              <a:gd name="connsiteX3" fmla="*/ 4885 w 42285"/>
              <a:gd name="connsiteY3" fmla="*/ 35139 h 40633"/>
              <a:gd name="connsiteX4" fmla="*/ 12790 w 42285"/>
              <a:gd name="connsiteY4" fmla="*/ 31607 h 40633"/>
              <a:gd name="connsiteX5" fmla="*/ 16165 w 42285"/>
              <a:gd name="connsiteY5" fmla="*/ 31027 h 40633"/>
              <a:gd name="connsiteX6" fmla="*/ 27892 w 42285"/>
              <a:gd name="connsiteY6" fmla="*/ 34610 h 40633"/>
              <a:gd name="connsiteX7" fmla="*/ 27625 w 42285"/>
              <a:gd name="connsiteY7" fmla="*/ 36519 h 40633"/>
              <a:gd name="connsiteX8" fmla="*/ 33194 w 42285"/>
              <a:gd name="connsiteY8" fmla="*/ 22813 h 40633"/>
              <a:gd name="connsiteX9" fmla="*/ 36445 w 42285"/>
              <a:gd name="connsiteY9" fmla="*/ 29949 h 40633"/>
              <a:gd name="connsiteX10" fmla="*/ 40863 w 42285"/>
              <a:gd name="connsiteY10" fmla="*/ 15213 h 40633"/>
              <a:gd name="connsiteX11" fmla="*/ 39415 w 42285"/>
              <a:gd name="connsiteY11" fmla="*/ 17889 h 40633"/>
              <a:gd name="connsiteX12" fmla="*/ 37389 w 42285"/>
              <a:gd name="connsiteY12" fmla="*/ 5285 h 40633"/>
              <a:gd name="connsiteX13" fmla="*/ 37465 w 42285"/>
              <a:gd name="connsiteY13" fmla="*/ 6549 h 40633"/>
              <a:gd name="connsiteX14" fmla="*/ 28143 w 42285"/>
              <a:gd name="connsiteY14" fmla="*/ 3811 h 40633"/>
              <a:gd name="connsiteX15" fmla="*/ 28885 w 42285"/>
              <a:gd name="connsiteY15" fmla="*/ 2199 h 40633"/>
              <a:gd name="connsiteX16" fmla="*/ 21206 w 42285"/>
              <a:gd name="connsiteY16" fmla="*/ 4579 h 40633"/>
              <a:gd name="connsiteX17" fmla="*/ 21565 w 42285"/>
              <a:gd name="connsiteY17" fmla="*/ 3189 h 40633"/>
              <a:gd name="connsiteX18" fmla="*/ 13065 w 42285"/>
              <a:gd name="connsiteY18" fmla="*/ 5051 h 40633"/>
              <a:gd name="connsiteX19" fmla="*/ 14365 w 42285"/>
              <a:gd name="connsiteY19" fmla="*/ 6399 h 40633"/>
              <a:gd name="connsiteX20" fmla="*/ 3192 w 42285"/>
              <a:gd name="connsiteY20" fmla="*/ 15648 h 40633"/>
              <a:gd name="connsiteX21" fmla="*/ 2965 w 42285"/>
              <a:gd name="connsiteY21" fmla="*/ 14229 h 40633"/>
              <a:gd name="connsiteX0" fmla="*/ 2965 w 42285"/>
              <a:gd name="connsiteY0" fmla="*/ 14229 h 40633"/>
              <a:gd name="connsiteX1" fmla="*/ 4688 w 42285"/>
              <a:gd name="connsiteY1" fmla="*/ 6766 h 40633"/>
              <a:gd name="connsiteX2" fmla="*/ 13070 w 42285"/>
              <a:gd name="connsiteY2" fmla="*/ 5061 h 40633"/>
              <a:gd name="connsiteX3" fmla="*/ 21521 w 42285"/>
              <a:gd name="connsiteY3" fmla="*/ 3291 h 40633"/>
              <a:gd name="connsiteX4" fmla="*/ 24814 w 42285"/>
              <a:gd name="connsiteY4" fmla="*/ 59 h 40633"/>
              <a:gd name="connsiteX5" fmla="*/ 28898 w 42285"/>
              <a:gd name="connsiteY5" fmla="*/ 2340 h 40633"/>
              <a:gd name="connsiteX6" fmla="*/ 34528 w 42285"/>
              <a:gd name="connsiteY6" fmla="*/ 549 h 40633"/>
              <a:gd name="connsiteX7" fmla="*/ 37383 w 42285"/>
              <a:gd name="connsiteY7" fmla="*/ 5435 h 40633"/>
              <a:gd name="connsiteX8" fmla="*/ 41047 w 42285"/>
              <a:gd name="connsiteY8" fmla="*/ 10177 h 40633"/>
              <a:gd name="connsiteX9" fmla="*/ 40883 w 42285"/>
              <a:gd name="connsiteY9" fmla="*/ 15319 h 40633"/>
              <a:gd name="connsiteX10" fmla="*/ 42081 w 42285"/>
              <a:gd name="connsiteY10" fmla="*/ 23181 h 40633"/>
              <a:gd name="connsiteX11" fmla="*/ 36469 w 42285"/>
              <a:gd name="connsiteY11" fmla="*/ 30063 h 40633"/>
              <a:gd name="connsiteX12" fmla="*/ 34460 w 42285"/>
              <a:gd name="connsiteY12" fmla="*/ 35960 h 40633"/>
              <a:gd name="connsiteX13" fmla="*/ 27620 w 42285"/>
              <a:gd name="connsiteY13" fmla="*/ 36674 h 40633"/>
              <a:gd name="connsiteX14" fmla="*/ 23248 w 42285"/>
              <a:gd name="connsiteY14" fmla="*/ 32532 h 40633"/>
              <a:gd name="connsiteX15" fmla="*/ 15545 w 42285"/>
              <a:gd name="connsiteY15" fmla="*/ 39125 h 40633"/>
              <a:gd name="connsiteX16" fmla="*/ 4869 w 42285"/>
              <a:gd name="connsiteY16" fmla="*/ 35331 h 40633"/>
              <a:gd name="connsiteX17" fmla="*/ 175 w 42285"/>
              <a:gd name="connsiteY17" fmla="*/ 31109 h 40633"/>
              <a:gd name="connsiteX18" fmla="*/ 1178 w 42285"/>
              <a:gd name="connsiteY18" fmla="*/ 25410 h 40633"/>
              <a:gd name="connsiteX19" fmla="*/ 1555 w 42285"/>
              <a:gd name="connsiteY19" fmla="*/ 11835 h 40633"/>
              <a:gd name="connsiteX20" fmla="*/ 2928 w 42285"/>
              <a:gd name="connsiteY20" fmla="*/ 14366 h 40633"/>
              <a:gd name="connsiteX21" fmla="*/ 2965 w 42285"/>
              <a:gd name="connsiteY21" fmla="*/ 14229 h 40633"/>
              <a:gd name="connsiteX0" fmla="*/ 3758 w 42285"/>
              <a:gd name="connsiteY0" fmla="*/ 26036 h 40633"/>
              <a:gd name="connsiteX1" fmla="*/ 1225 w 42285"/>
              <a:gd name="connsiteY1" fmla="*/ 25239 h 40633"/>
              <a:gd name="connsiteX2" fmla="*/ 5993 w 42285"/>
              <a:gd name="connsiteY2" fmla="*/ 34758 h 40633"/>
              <a:gd name="connsiteX3" fmla="*/ 5143 w 42285"/>
              <a:gd name="connsiteY3" fmla="*/ 32434 h 40633"/>
              <a:gd name="connsiteX4" fmla="*/ 12790 w 42285"/>
              <a:gd name="connsiteY4" fmla="*/ 31607 h 40633"/>
              <a:gd name="connsiteX5" fmla="*/ 16165 w 42285"/>
              <a:gd name="connsiteY5" fmla="*/ 31027 h 40633"/>
              <a:gd name="connsiteX6" fmla="*/ 27892 w 42285"/>
              <a:gd name="connsiteY6" fmla="*/ 34610 h 40633"/>
              <a:gd name="connsiteX7" fmla="*/ 27625 w 42285"/>
              <a:gd name="connsiteY7" fmla="*/ 36519 h 40633"/>
              <a:gd name="connsiteX8" fmla="*/ 33194 w 42285"/>
              <a:gd name="connsiteY8" fmla="*/ 22813 h 40633"/>
              <a:gd name="connsiteX9" fmla="*/ 36445 w 42285"/>
              <a:gd name="connsiteY9" fmla="*/ 29949 h 40633"/>
              <a:gd name="connsiteX10" fmla="*/ 40863 w 42285"/>
              <a:gd name="connsiteY10" fmla="*/ 15213 h 40633"/>
              <a:gd name="connsiteX11" fmla="*/ 39415 w 42285"/>
              <a:gd name="connsiteY11" fmla="*/ 17889 h 40633"/>
              <a:gd name="connsiteX12" fmla="*/ 37389 w 42285"/>
              <a:gd name="connsiteY12" fmla="*/ 5285 h 40633"/>
              <a:gd name="connsiteX13" fmla="*/ 37465 w 42285"/>
              <a:gd name="connsiteY13" fmla="*/ 6549 h 40633"/>
              <a:gd name="connsiteX14" fmla="*/ 28143 w 42285"/>
              <a:gd name="connsiteY14" fmla="*/ 3811 h 40633"/>
              <a:gd name="connsiteX15" fmla="*/ 28885 w 42285"/>
              <a:gd name="connsiteY15" fmla="*/ 2199 h 40633"/>
              <a:gd name="connsiteX16" fmla="*/ 21206 w 42285"/>
              <a:gd name="connsiteY16" fmla="*/ 4579 h 40633"/>
              <a:gd name="connsiteX17" fmla="*/ 21565 w 42285"/>
              <a:gd name="connsiteY17" fmla="*/ 3189 h 40633"/>
              <a:gd name="connsiteX18" fmla="*/ 13065 w 42285"/>
              <a:gd name="connsiteY18" fmla="*/ 5051 h 40633"/>
              <a:gd name="connsiteX19" fmla="*/ 14365 w 42285"/>
              <a:gd name="connsiteY19" fmla="*/ 6399 h 40633"/>
              <a:gd name="connsiteX20" fmla="*/ 3192 w 42285"/>
              <a:gd name="connsiteY20" fmla="*/ 15648 h 40633"/>
              <a:gd name="connsiteX21" fmla="*/ 2965 w 42285"/>
              <a:gd name="connsiteY21" fmla="*/ 14229 h 40633"/>
              <a:gd name="connsiteX0" fmla="*/ 2965 w 42285"/>
              <a:gd name="connsiteY0" fmla="*/ 14229 h 40633"/>
              <a:gd name="connsiteX1" fmla="*/ 4688 w 42285"/>
              <a:gd name="connsiteY1" fmla="*/ 6766 h 40633"/>
              <a:gd name="connsiteX2" fmla="*/ 13070 w 42285"/>
              <a:gd name="connsiteY2" fmla="*/ 5061 h 40633"/>
              <a:gd name="connsiteX3" fmla="*/ 21521 w 42285"/>
              <a:gd name="connsiteY3" fmla="*/ 3291 h 40633"/>
              <a:gd name="connsiteX4" fmla="*/ 24814 w 42285"/>
              <a:gd name="connsiteY4" fmla="*/ 59 h 40633"/>
              <a:gd name="connsiteX5" fmla="*/ 28898 w 42285"/>
              <a:gd name="connsiteY5" fmla="*/ 2340 h 40633"/>
              <a:gd name="connsiteX6" fmla="*/ 34528 w 42285"/>
              <a:gd name="connsiteY6" fmla="*/ 549 h 40633"/>
              <a:gd name="connsiteX7" fmla="*/ 37383 w 42285"/>
              <a:gd name="connsiteY7" fmla="*/ 5435 h 40633"/>
              <a:gd name="connsiteX8" fmla="*/ 41047 w 42285"/>
              <a:gd name="connsiteY8" fmla="*/ 10177 h 40633"/>
              <a:gd name="connsiteX9" fmla="*/ 40883 w 42285"/>
              <a:gd name="connsiteY9" fmla="*/ 15319 h 40633"/>
              <a:gd name="connsiteX10" fmla="*/ 42081 w 42285"/>
              <a:gd name="connsiteY10" fmla="*/ 23181 h 40633"/>
              <a:gd name="connsiteX11" fmla="*/ 36469 w 42285"/>
              <a:gd name="connsiteY11" fmla="*/ 30063 h 40633"/>
              <a:gd name="connsiteX12" fmla="*/ 34460 w 42285"/>
              <a:gd name="connsiteY12" fmla="*/ 35960 h 40633"/>
              <a:gd name="connsiteX13" fmla="*/ 27620 w 42285"/>
              <a:gd name="connsiteY13" fmla="*/ 36674 h 40633"/>
              <a:gd name="connsiteX14" fmla="*/ 23248 w 42285"/>
              <a:gd name="connsiteY14" fmla="*/ 32532 h 40633"/>
              <a:gd name="connsiteX15" fmla="*/ 15545 w 42285"/>
              <a:gd name="connsiteY15" fmla="*/ 39125 h 40633"/>
              <a:gd name="connsiteX16" fmla="*/ 4869 w 42285"/>
              <a:gd name="connsiteY16" fmla="*/ 35331 h 40633"/>
              <a:gd name="connsiteX17" fmla="*/ 175 w 42285"/>
              <a:gd name="connsiteY17" fmla="*/ 31109 h 40633"/>
              <a:gd name="connsiteX18" fmla="*/ 1178 w 42285"/>
              <a:gd name="connsiteY18" fmla="*/ 25410 h 40633"/>
              <a:gd name="connsiteX19" fmla="*/ 1555 w 42285"/>
              <a:gd name="connsiteY19" fmla="*/ 11835 h 40633"/>
              <a:gd name="connsiteX20" fmla="*/ 2928 w 42285"/>
              <a:gd name="connsiteY20" fmla="*/ 14366 h 40633"/>
              <a:gd name="connsiteX21" fmla="*/ 2965 w 42285"/>
              <a:gd name="connsiteY21" fmla="*/ 14229 h 40633"/>
              <a:gd name="connsiteX0" fmla="*/ 5993 w 42285"/>
              <a:gd name="connsiteY0" fmla="*/ 34758 h 40633"/>
              <a:gd name="connsiteX1" fmla="*/ 5143 w 42285"/>
              <a:gd name="connsiteY1" fmla="*/ 32434 h 40633"/>
              <a:gd name="connsiteX2" fmla="*/ 12790 w 42285"/>
              <a:gd name="connsiteY2" fmla="*/ 31607 h 40633"/>
              <a:gd name="connsiteX3" fmla="*/ 16165 w 42285"/>
              <a:gd name="connsiteY3" fmla="*/ 31027 h 40633"/>
              <a:gd name="connsiteX4" fmla="*/ 27892 w 42285"/>
              <a:gd name="connsiteY4" fmla="*/ 34610 h 40633"/>
              <a:gd name="connsiteX5" fmla="*/ 27625 w 42285"/>
              <a:gd name="connsiteY5" fmla="*/ 36519 h 40633"/>
              <a:gd name="connsiteX6" fmla="*/ 33194 w 42285"/>
              <a:gd name="connsiteY6" fmla="*/ 22813 h 40633"/>
              <a:gd name="connsiteX7" fmla="*/ 36445 w 42285"/>
              <a:gd name="connsiteY7" fmla="*/ 29949 h 40633"/>
              <a:gd name="connsiteX8" fmla="*/ 40863 w 42285"/>
              <a:gd name="connsiteY8" fmla="*/ 15213 h 40633"/>
              <a:gd name="connsiteX9" fmla="*/ 39415 w 42285"/>
              <a:gd name="connsiteY9" fmla="*/ 17889 h 40633"/>
              <a:gd name="connsiteX10" fmla="*/ 37389 w 42285"/>
              <a:gd name="connsiteY10" fmla="*/ 5285 h 40633"/>
              <a:gd name="connsiteX11" fmla="*/ 37465 w 42285"/>
              <a:gd name="connsiteY11" fmla="*/ 6549 h 40633"/>
              <a:gd name="connsiteX12" fmla="*/ 28143 w 42285"/>
              <a:gd name="connsiteY12" fmla="*/ 3811 h 40633"/>
              <a:gd name="connsiteX13" fmla="*/ 28885 w 42285"/>
              <a:gd name="connsiteY13" fmla="*/ 2199 h 40633"/>
              <a:gd name="connsiteX14" fmla="*/ 21206 w 42285"/>
              <a:gd name="connsiteY14" fmla="*/ 4579 h 40633"/>
              <a:gd name="connsiteX15" fmla="*/ 21565 w 42285"/>
              <a:gd name="connsiteY15" fmla="*/ 3189 h 40633"/>
              <a:gd name="connsiteX16" fmla="*/ 13065 w 42285"/>
              <a:gd name="connsiteY16" fmla="*/ 5051 h 40633"/>
              <a:gd name="connsiteX17" fmla="*/ 14365 w 42285"/>
              <a:gd name="connsiteY17" fmla="*/ 6399 h 40633"/>
              <a:gd name="connsiteX18" fmla="*/ 3192 w 42285"/>
              <a:gd name="connsiteY18" fmla="*/ 15648 h 40633"/>
              <a:gd name="connsiteX19" fmla="*/ 2965 w 42285"/>
              <a:gd name="connsiteY19" fmla="*/ 14229 h 40633"/>
              <a:gd name="connsiteX0" fmla="*/ 2913 w 42233"/>
              <a:gd name="connsiteY0" fmla="*/ 14229 h 40633"/>
              <a:gd name="connsiteX1" fmla="*/ 4636 w 42233"/>
              <a:gd name="connsiteY1" fmla="*/ 6766 h 40633"/>
              <a:gd name="connsiteX2" fmla="*/ 13018 w 42233"/>
              <a:gd name="connsiteY2" fmla="*/ 5061 h 40633"/>
              <a:gd name="connsiteX3" fmla="*/ 21469 w 42233"/>
              <a:gd name="connsiteY3" fmla="*/ 3291 h 40633"/>
              <a:gd name="connsiteX4" fmla="*/ 24762 w 42233"/>
              <a:gd name="connsiteY4" fmla="*/ 59 h 40633"/>
              <a:gd name="connsiteX5" fmla="*/ 28846 w 42233"/>
              <a:gd name="connsiteY5" fmla="*/ 2340 h 40633"/>
              <a:gd name="connsiteX6" fmla="*/ 34476 w 42233"/>
              <a:gd name="connsiteY6" fmla="*/ 549 h 40633"/>
              <a:gd name="connsiteX7" fmla="*/ 37331 w 42233"/>
              <a:gd name="connsiteY7" fmla="*/ 5435 h 40633"/>
              <a:gd name="connsiteX8" fmla="*/ 40995 w 42233"/>
              <a:gd name="connsiteY8" fmla="*/ 10177 h 40633"/>
              <a:gd name="connsiteX9" fmla="*/ 40831 w 42233"/>
              <a:gd name="connsiteY9" fmla="*/ 15319 h 40633"/>
              <a:gd name="connsiteX10" fmla="*/ 42029 w 42233"/>
              <a:gd name="connsiteY10" fmla="*/ 23181 h 40633"/>
              <a:gd name="connsiteX11" fmla="*/ 36417 w 42233"/>
              <a:gd name="connsiteY11" fmla="*/ 30063 h 40633"/>
              <a:gd name="connsiteX12" fmla="*/ 34408 w 42233"/>
              <a:gd name="connsiteY12" fmla="*/ 35960 h 40633"/>
              <a:gd name="connsiteX13" fmla="*/ 27568 w 42233"/>
              <a:gd name="connsiteY13" fmla="*/ 36674 h 40633"/>
              <a:gd name="connsiteX14" fmla="*/ 23196 w 42233"/>
              <a:gd name="connsiteY14" fmla="*/ 32532 h 40633"/>
              <a:gd name="connsiteX15" fmla="*/ 15493 w 42233"/>
              <a:gd name="connsiteY15" fmla="*/ 39125 h 40633"/>
              <a:gd name="connsiteX16" fmla="*/ 4817 w 42233"/>
              <a:gd name="connsiteY16" fmla="*/ 35331 h 40633"/>
              <a:gd name="connsiteX17" fmla="*/ 123 w 42233"/>
              <a:gd name="connsiteY17" fmla="*/ 31109 h 40633"/>
              <a:gd name="connsiteX18" fmla="*/ 1503 w 42233"/>
              <a:gd name="connsiteY18" fmla="*/ 11835 h 40633"/>
              <a:gd name="connsiteX19" fmla="*/ 2876 w 42233"/>
              <a:gd name="connsiteY19" fmla="*/ 14366 h 40633"/>
              <a:gd name="connsiteX20" fmla="*/ 2913 w 42233"/>
              <a:gd name="connsiteY20" fmla="*/ 14229 h 40633"/>
              <a:gd name="connsiteX0" fmla="*/ 5941 w 42233"/>
              <a:gd name="connsiteY0" fmla="*/ 34758 h 40633"/>
              <a:gd name="connsiteX1" fmla="*/ 5091 w 42233"/>
              <a:gd name="connsiteY1" fmla="*/ 32434 h 40633"/>
              <a:gd name="connsiteX2" fmla="*/ 12738 w 42233"/>
              <a:gd name="connsiteY2" fmla="*/ 31607 h 40633"/>
              <a:gd name="connsiteX3" fmla="*/ 16113 w 42233"/>
              <a:gd name="connsiteY3" fmla="*/ 31027 h 40633"/>
              <a:gd name="connsiteX4" fmla="*/ 27840 w 42233"/>
              <a:gd name="connsiteY4" fmla="*/ 34610 h 40633"/>
              <a:gd name="connsiteX5" fmla="*/ 27573 w 42233"/>
              <a:gd name="connsiteY5" fmla="*/ 36519 h 40633"/>
              <a:gd name="connsiteX6" fmla="*/ 33142 w 42233"/>
              <a:gd name="connsiteY6" fmla="*/ 22813 h 40633"/>
              <a:gd name="connsiteX7" fmla="*/ 36393 w 42233"/>
              <a:gd name="connsiteY7" fmla="*/ 29949 h 40633"/>
              <a:gd name="connsiteX8" fmla="*/ 40811 w 42233"/>
              <a:gd name="connsiteY8" fmla="*/ 15213 h 40633"/>
              <a:gd name="connsiteX9" fmla="*/ 39363 w 42233"/>
              <a:gd name="connsiteY9" fmla="*/ 17889 h 40633"/>
              <a:gd name="connsiteX10" fmla="*/ 37337 w 42233"/>
              <a:gd name="connsiteY10" fmla="*/ 5285 h 40633"/>
              <a:gd name="connsiteX11" fmla="*/ 37413 w 42233"/>
              <a:gd name="connsiteY11" fmla="*/ 6549 h 40633"/>
              <a:gd name="connsiteX12" fmla="*/ 28091 w 42233"/>
              <a:gd name="connsiteY12" fmla="*/ 3811 h 40633"/>
              <a:gd name="connsiteX13" fmla="*/ 28833 w 42233"/>
              <a:gd name="connsiteY13" fmla="*/ 2199 h 40633"/>
              <a:gd name="connsiteX14" fmla="*/ 21154 w 42233"/>
              <a:gd name="connsiteY14" fmla="*/ 4579 h 40633"/>
              <a:gd name="connsiteX15" fmla="*/ 21513 w 42233"/>
              <a:gd name="connsiteY15" fmla="*/ 3189 h 40633"/>
              <a:gd name="connsiteX16" fmla="*/ 13013 w 42233"/>
              <a:gd name="connsiteY16" fmla="*/ 5051 h 40633"/>
              <a:gd name="connsiteX17" fmla="*/ 14313 w 42233"/>
              <a:gd name="connsiteY17" fmla="*/ 6399 h 40633"/>
              <a:gd name="connsiteX18" fmla="*/ 3140 w 42233"/>
              <a:gd name="connsiteY18" fmla="*/ 15648 h 40633"/>
              <a:gd name="connsiteX19" fmla="*/ 2913 w 42233"/>
              <a:gd name="connsiteY19" fmla="*/ 14229 h 40633"/>
              <a:gd name="connsiteX0" fmla="*/ 2913 w 42233"/>
              <a:gd name="connsiteY0" fmla="*/ 14229 h 40633"/>
              <a:gd name="connsiteX1" fmla="*/ 4636 w 42233"/>
              <a:gd name="connsiteY1" fmla="*/ 6766 h 40633"/>
              <a:gd name="connsiteX2" fmla="*/ 13018 w 42233"/>
              <a:gd name="connsiteY2" fmla="*/ 5061 h 40633"/>
              <a:gd name="connsiteX3" fmla="*/ 21469 w 42233"/>
              <a:gd name="connsiteY3" fmla="*/ 3291 h 40633"/>
              <a:gd name="connsiteX4" fmla="*/ 24762 w 42233"/>
              <a:gd name="connsiteY4" fmla="*/ 59 h 40633"/>
              <a:gd name="connsiteX5" fmla="*/ 28846 w 42233"/>
              <a:gd name="connsiteY5" fmla="*/ 2340 h 40633"/>
              <a:gd name="connsiteX6" fmla="*/ 34476 w 42233"/>
              <a:gd name="connsiteY6" fmla="*/ 549 h 40633"/>
              <a:gd name="connsiteX7" fmla="*/ 37331 w 42233"/>
              <a:gd name="connsiteY7" fmla="*/ 5435 h 40633"/>
              <a:gd name="connsiteX8" fmla="*/ 40995 w 42233"/>
              <a:gd name="connsiteY8" fmla="*/ 10177 h 40633"/>
              <a:gd name="connsiteX9" fmla="*/ 40831 w 42233"/>
              <a:gd name="connsiteY9" fmla="*/ 15319 h 40633"/>
              <a:gd name="connsiteX10" fmla="*/ 42029 w 42233"/>
              <a:gd name="connsiteY10" fmla="*/ 23181 h 40633"/>
              <a:gd name="connsiteX11" fmla="*/ 36417 w 42233"/>
              <a:gd name="connsiteY11" fmla="*/ 30063 h 40633"/>
              <a:gd name="connsiteX12" fmla="*/ 34408 w 42233"/>
              <a:gd name="connsiteY12" fmla="*/ 35960 h 40633"/>
              <a:gd name="connsiteX13" fmla="*/ 27568 w 42233"/>
              <a:gd name="connsiteY13" fmla="*/ 36674 h 40633"/>
              <a:gd name="connsiteX14" fmla="*/ 23196 w 42233"/>
              <a:gd name="connsiteY14" fmla="*/ 32532 h 40633"/>
              <a:gd name="connsiteX15" fmla="*/ 15493 w 42233"/>
              <a:gd name="connsiteY15" fmla="*/ 39125 h 40633"/>
              <a:gd name="connsiteX16" fmla="*/ 4817 w 42233"/>
              <a:gd name="connsiteY16" fmla="*/ 35331 h 40633"/>
              <a:gd name="connsiteX17" fmla="*/ 123 w 42233"/>
              <a:gd name="connsiteY17" fmla="*/ 31109 h 40633"/>
              <a:gd name="connsiteX18" fmla="*/ 1503 w 42233"/>
              <a:gd name="connsiteY18" fmla="*/ 11835 h 40633"/>
              <a:gd name="connsiteX19" fmla="*/ 2876 w 42233"/>
              <a:gd name="connsiteY19" fmla="*/ 14366 h 40633"/>
              <a:gd name="connsiteX20" fmla="*/ 2913 w 42233"/>
              <a:gd name="connsiteY20" fmla="*/ 14229 h 40633"/>
              <a:gd name="connsiteX0" fmla="*/ 5941 w 42233"/>
              <a:gd name="connsiteY0" fmla="*/ 34758 h 40633"/>
              <a:gd name="connsiteX1" fmla="*/ 5091 w 42233"/>
              <a:gd name="connsiteY1" fmla="*/ 32434 h 40633"/>
              <a:gd name="connsiteX2" fmla="*/ 12738 w 42233"/>
              <a:gd name="connsiteY2" fmla="*/ 31607 h 40633"/>
              <a:gd name="connsiteX3" fmla="*/ 16113 w 42233"/>
              <a:gd name="connsiteY3" fmla="*/ 31027 h 40633"/>
              <a:gd name="connsiteX4" fmla="*/ 27840 w 42233"/>
              <a:gd name="connsiteY4" fmla="*/ 34610 h 40633"/>
              <a:gd name="connsiteX5" fmla="*/ 27573 w 42233"/>
              <a:gd name="connsiteY5" fmla="*/ 36519 h 40633"/>
              <a:gd name="connsiteX6" fmla="*/ 33142 w 42233"/>
              <a:gd name="connsiteY6" fmla="*/ 22813 h 40633"/>
              <a:gd name="connsiteX7" fmla="*/ 36393 w 42233"/>
              <a:gd name="connsiteY7" fmla="*/ 29949 h 40633"/>
              <a:gd name="connsiteX8" fmla="*/ 40811 w 42233"/>
              <a:gd name="connsiteY8" fmla="*/ 15213 h 40633"/>
              <a:gd name="connsiteX9" fmla="*/ 39363 w 42233"/>
              <a:gd name="connsiteY9" fmla="*/ 17889 h 40633"/>
              <a:gd name="connsiteX10" fmla="*/ 37337 w 42233"/>
              <a:gd name="connsiteY10" fmla="*/ 5285 h 40633"/>
              <a:gd name="connsiteX11" fmla="*/ 37413 w 42233"/>
              <a:gd name="connsiteY11" fmla="*/ 6549 h 40633"/>
              <a:gd name="connsiteX12" fmla="*/ 28091 w 42233"/>
              <a:gd name="connsiteY12" fmla="*/ 3811 h 40633"/>
              <a:gd name="connsiteX13" fmla="*/ 28833 w 42233"/>
              <a:gd name="connsiteY13" fmla="*/ 2199 h 40633"/>
              <a:gd name="connsiteX14" fmla="*/ 21154 w 42233"/>
              <a:gd name="connsiteY14" fmla="*/ 4579 h 40633"/>
              <a:gd name="connsiteX15" fmla="*/ 21513 w 42233"/>
              <a:gd name="connsiteY15" fmla="*/ 3189 h 40633"/>
              <a:gd name="connsiteX16" fmla="*/ 13013 w 42233"/>
              <a:gd name="connsiteY16" fmla="*/ 5051 h 40633"/>
              <a:gd name="connsiteX17" fmla="*/ 14313 w 42233"/>
              <a:gd name="connsiteY17" fmla="*/ 6399 h 40633"/>
              <a:gd name="connsiteX18" fmla="*/ 3140 w 42233"/>
              <a:gd name="connsiteY18" fmla="*/ 15648 h 40633"/>
              <a:gd name="connsiteX19" fmla="*/ 2913 w 42233"/>
              <a:gd name="connsiteY19" fmla="*/ 14229 h 40633"/>
              <a:gd name="connsiteX0" fmla="*/ 2795 w 42115"/>
              <a:gd name="connsiteY0" fmla="*/ 14229 h 40633"/>
              <a:gd name="connsiteX1" fmla="*/ 4518 w 42115"/>
              <a:gd name="connsiteY1" fmla="*/ 6766 h 40633"/>
              <a:gd name="connsiteX2" fmla="*/ 12900 w 42115"/>
              <a:gd name="connsiteY2" fmla="*/ 5061 h 40633"/>
              <a:gd name="connsiteX3" fmla="*/ 21351 w 42115"/>
              <a:gd name="connsiteY3" fmla="*/ 3291 h 40633"/>
              <a:gd name="connsiteX4" fmla="*/ 24644 w 42115"/>
              <a:gd name="connsiteY4" fmla="*/ 59 h 40633"/>
              <a:gd name="connsiteX5" fmla="*/ 28728 w 42115"/>
              <a:gd name="connsiteY5" fmla="*/ 2340 h 40633"/>
              <a:gd name="connsiteX6" fmla="*/ 34358 w 42115"/>
              <a:gd name="connsiteY6" fmla="*/ 549 h 40633"/>
              <a:gd name="connsiteX7" fmla="*/ 37213 w 42115"/>
              <a:gd name="connsiteY7" fmla="*/ 5435 h 40633"/>
              <a:gd name="connsiteX8" fmla="*/ 40877 w 42115"/>
              <a:gd name="connsiteY8" fmla="*/ 10177 h 40633"/>
              <a:gd name="connsiteX9" fmla="*/ 40713 w 42115"/>
              <a:gd name="connsiteY9" fmla="*/ 15319 h 40633"/>
              <a:gd name="connsiteX10" fmla="*/ 41911 w 42115"/>
              <a:gd name="connsiteY10" fmla="*/ 23181 h 40633"/>
              <a:gd name="connsiteX11" fmla="*/ 36299 w 42115"/>
              <a:gd name="connsiteY11" fmla="*/ 30063 h 40633"/>
              <a:gd name="connsiteX12" fmla="*/ 34290 w 42115"/>
              <a:gd name="connsiteY12" fmla="*/ 35960 h 40633"/>
              <a:gd name="connsiteX13" fmla="*/ 27450 w 42115"/>
              <a:gd name="connsiteY13" fmla="*/ 36674 h 40633"/>
              <a:gd name="connsiteX14" fmla="*/ 23078 w 42115"/>
              <a:gd name="connsiteY14" fmla="*/ 32532 h 40633"/>
              <a:gd name="connsiteX15" fmla="*/ 15375 w 42115"/>
              <a:gd name="connsiteY15" fmla="*/ 39125 h 40633"/>
              <a:gd name="connsiteX16" fmla="*/ 4699 w 42115"/>
              <a:gd name="connsiteY16" fmla="*/ 35331 h 40633"/>
              <a:gd name="connsiteX17" fmla="*/ 5 w 42115"/>
              <a:gd name="connsiteY17" fmla="*/ 31109 h 40633"/>
              <a:gd name="connsiteX18" fmla="*/ 1385 w 42115"/>
              <a:gd name="connsiteY18" fmla="*/ 11835 h 40633"/>
              <a:gd name="connsiteX19" fmla="*/ 2758 w 42115"/>
              <a:gd name="connsiteY19" fmla="*/ 14366 h 40633"/>
              <a:gd name="connsiteX20" fmla="*/ 2795 w 42115"/>
              <a:gd name="connsiteY20" fmla="*/ 14229 h 40633"/>
              <a:gd name="connsiteX0" fmla="*/ 5823 w 42115"/>
              <a:gd name="connsiteY0" fmla="*/ 34758 h 40633"/>
              <a:gd name="connsiteX1" fmla="*/ 4973 w 42115"/>
              <a:gd name="connsiteY1" fmla="*/ 32434 h 40633"/>
              <a:gd name="connsiteX2" fmla="*/ 12620 w 42115"/>
              <a:gd name="connsiteY2" fmla="*/ 31607 h 40633"/>
              <a:gd name="connsiteX3" fmla="*/ 15995 w 42115"/>
              <a:gd name="connsiteY3" fmla="*/ 31027 h 40633"/>
              <a:gd name="connsiteX4" fmla="*/ 27722 w 42115"/>
              <a:gd name="connsiteY4" fmla="*/ 34610 h 40633"/>
              <a:gd name="connsiteX5" fmla="*/ 27455 w 42115"/>
              <a:gd name="connsiteY5" fmla="*/ 36519 h 40633"/>
              <a:gd name="connsiteX6" fmla="*/ 33024 w 42115"/>
              <a:gd name="connsiteY6" fmla="*/ 22813 h 40633"/>
              <a:gd name="connsiteX7" fmla="*/ 36275 w 42115"/>
              <a:gd name="connsiteY7" fmla="*/ 29949 h 40633"/>
              <a:gd name="connsiteX8" fmla="*/ 40693 w 42115"/>
              <a:gd name="connsiteY8" fmla="*/ 15213 h 40633"/>
              <a:gd name="connsiteX9" fmla="*/ 39245 w 42115"/>
              <a:gd name="connsiteY9" fmla="*/ 17889 h 40633"/>
              <a:gd name="connsiteX10" fmla="*/ 37219 w 42115"/>
              <a:gd name="connsiteY10" fmla="*/ 5285 h 40633"/>
              <a:gd name="connsiteX11" fmla="*/ 37295 w 42115"/>
              <a:gd name="connsiteY11" fmla="*/ 6549 h 40633"/>
              <a:gd name="connsiteX12" fmla="*/ 27973 w 42115"/>
              <a:gd name="connsiteY12" fmla="*/ 3811 h 40633"/>
              <a:gd name="connsiteX13" fmla="*/ 28715 w 42115"/>
              <a:gd name="connsiteY13" fmla="*/ 2199 h 40633"/>
              <a:gd name="connsiteX14" fmla="*/ 21036 w 42115"/>
              <a:gd name="connsiteY14" fmla="*/ 4579 h 40633"/>
              <a:gd name="connsiteX15" fmla="*/ 21395 w 42115"/>
              <a:gd name="connsiteY15" fmla="*/ 3189 h 40633"/>
              <a:gd name="connsiteX16" fmla="*/ 12895 w 42115"/>
              <a:gd name="connsiteY16" fmla="*/ 5051 h 40633"/>
              <a:gd name="connsiteX17" fmla="*/ 14195 w 42115"/>
              <a:gd name="connsiteY17" fmla="*/ 6399 h 40633"/>
              <a:gd name="connsiteX18" fmla="*/ 3022 w 42115"/>
              <a:gd name="connsiteY18" fmla="*/ 15648 h 40633"/>
              <a:gd name="connsiteX19" fmla="*/ 2795 w 42115"/>
              <a:gd name="connsiteY19" fmla="*/ 14229 h 40633"/>
              <a:gd name="connsiteX0" fmla="*/ 1549 w 40869"/>
              <a:gd name="connsiteY0" fmla="*/ 14229 h 40633"/>
              <a:gd name="connsiteX1" fmla="*/ 3272 w 40869"/>
              <a:gd name="connsiteY1" fmla="*/ 6766 h 40633"/>
              <a:gd name="connsiteX2" fmla="*/ 11654 w 40869"/>
              <a:gd name="connsiteY2" fmla="*/ 5061 h 40633"/>
              <a:gd name="connsiteX3" fmla="*/ 20105 w 40869"/>
              <a:gd name="connsiteY3" fmla="*/ 3291 h 40633"/>
              <a:gd name="connsiteX4" fmla="*/ 23398 w 40869"/>
              <a:gd name="connsiteY4" fmla="*/ 59 h 40633"/>
              <a:gd name="connsiteX5" fmla="*/ 27482 w 40869"/>
              <a:gd name="connsiteY5" fmla="*/ 2340 h 40633"/>
              <a:gd name="connsiteX6" fmla="*/ 33112 w 40869"/>
              <a:gd name="connsiteY6" fmla="*/ 549 h 40633"/>
              <a:gd name="connsiteX7" fmla="*/ 35967 w 40869"/>
              <a:gd name="connsiteY7" fmla="*/ 5435 h 40633"/>
              <a:gd name="connsiteX8" fmla="*/ 39631 w 40869"/>
              <a:gd name="connsiteY8" fmla="*/ 10177 h 40633"/>
              <a:gd name="connsiteX9" fmla="*/ 39467 w 40869"/>
              <a:gd name="connsiteY9" fmla="*/ 15319 h 40633"/>
              <a:gd name="connsiteX10" fmla="*/ 40665 w 40869"/>
              <a:gd name="connsiteY10" fmla="*/ 23181 h 40633"/>
              <a:gd name="connsiteX11" fmla="*/ 35053 w 40869"/>
              <a:gd name="connsiteY11" fmla="*/ 30063 h 40633"/>
              <a:gd name="connsiteX12" fmla="*/ 33044 w 40869"/>
              <a:gd name="connsiteY12" fmla="*/ 35960 h 40633"/>
              <a:gd name="connsiteX13" fmla="*/ 26204 w 40869"/>
              <a:gd name="connsiteY13" fmla="*/ 36674 h 40633"/>
              <a:gd name="connsiteX14" fmla="*/ 21832 w 40869"/>
              <a:gd name="connsiteY14" fmla="*/ 32532 h 40633"/>
              <a:gd name="connsiteX15" fmla="*/ 14129 w 40869"/>
              <a:gd name="connsiteY15" fmla="*/ 39125 h 40633"/>
              <a:gd name="connsiteX16" fmla="*/ 3453 w 40869"/>
              <a:gd name="connsiteY16" fmla="*/ 35331 h 40633"/>
              <a:gd name="connsiteX17" fmla="*/ 589 w 40869"/>
              <a:gd name="connsiteY17" fmla="*/ 34569 h 40633"/>
              <a:gd name="connsiteX18" fmla="*/ 139 w 40869"/>
              <a:gd name="connsiteY18" fmla="*/ 11835 h 40633"/>
              <a:gd name="connsiteX19" fmla="*/ 1512 w 40869"/>
              <a:gd name="connsiteY19" fmla="*/ 14366 h 40633"/>
              <a:gd name="connsiteX20" fmla="*/ 1549 w 40869"/>
              <a:gd name="connsiteY20" fmla="*/ 14229 h 40633"/>
              <a:gd name="connsiteX0" fmla="*/ 4577 w 40869"/>
              <a:gd name="connsiteY0" fmla="*/ 34758 h 40633"/>
              <a:gd name="connsiteX1" fmla="*/ 3727 w 40869"/>
              <a:gd name="connsiteY1" fmla="*/ 32434 h 40633"/>
              <a:gd name="connsiteX2" fmla="*/ 11374 w 40869"/>
              <a:gd name="connsiteY2" fmla="*/ 31607 h 40633"/>
              <a:gd name="connsiteX3" fmla="*/ 14749 w 40869"/>
              <a:gd name="connsiteY3" fmla="*/ 31027 h 40633"/>
              <a:gd name="connsiteX4" fmla="*/ 26476 w 40869"/>
              <a:gd name="connsiteY4" fmla="*/ 34610 h 40633"/>
              <a:gd name="connsiteX5" fmla="*/ 26209 w 40869"/>
              <a:gd name="connsiteY5" fmla="*/ 36519 h 40633"/>
              <a:gd name="connsiteX6" fmla="*/ 31778 w 40869"/>
              <a:gd name="connsiteY6" fmla="*/ 22813 h 40633"/>
              <a:gd name="connsiteX7" fmla="*/ 35029 w 40869"/>
              <a:gd name="connsiteY7" fmla="*/ 29949 h 40633"/>
              <a:gd name="connsiteX8" fmla="*/ 39447 w 40869"/>
              <a:gd name="connsiteY8" fmla="*/ 15213 h 40633"/>
              <a:gd name="connsiteX9" fmla="*/ 37999 w 40869"/>
              <a:gd name="connsiteY9" fmla="*/ 17889 h 40633"/>
              <a:gd name="connsiteX10" fmla="*/ 35973 w 40869"/>
              <a:gd name="connsiteY10" fmla="*/ 5285 h 40633"/>
              <a:gd name="connsiteX11" fmla="*/ 36049 w 40869"/>
              <a:gd name="connsiteY11" fmla="*/ 6549 h 40633"/>
              <a:gd name="connsiteX12" fmla="*/ 26727 w 40869"/>
              <a:gd name="connsiteY12" fmla="*/ 3811 h 40633"/>
              <a:gd name="connsiteX13" fmla="*/ 27469 w 40869"/>
              <a:gd name="connsiteY13" fmla="*/ 2199 h 40633"/>
              <a:gd name="connsiteX14" fmla="*/ 19790 w 40869"/>
              <a:gd name="connsiteY14" fmla="*/ 4579 h 40633"/>
              <a:gd name="connsiteX15" fmla="*/ 20149 w 40869"/>
              <a:gd name="connsiteY15" fmla="*/ 3189 h 40633"/>
              <a:gd name="connsiteX16" fmla="*/ 11649 w 40869"/>
              <a:gd name="connsiteY16" fmla="*/ 5051 h 40633"/>
              <a:gd name="connsiteX17" fmla="*/ 12949 w 40869"/>
              <a:gd name="connsiteY17" fmla="*/ 6399 h 40633"/>
              <a:gd name="connsiteX18" fmla="*/ 1776 w 40869"/>
              <a:gd name="connsiteY18" fmla="*/ 15648 h 40633"/>
              <a:gd name="connsiteX19" fmla="*/ 1549 w 40869"/>
              <a:gd name="connsiteY19" fmla="*/ 14229 h 40633"/>
              <a:gd name="connsiteX0" fmla="*/ 1384 w 40704"/>
              <a:gd name="connsiteY0" fmla="*/ 14229 h 40633"/>
              <a:gd name="connsiteX1" fmla="*/ 3107 w 40704"/>
              <a:gd name="connsiteY1" fmla="*/ 6766 h 40633"/>
              <a:gd name="connsiteX2" fmla="*/ 11489 w 40704"/>
              <a:gd name="connsiteY2" fmla="*/ 5061 h 40633"/>
              <a:gd name="connsiteX3" fmla="*/ 19940 w 40704"/>
              <a:gd name="connsiteY3" fmla="*/ 3291 h 40633"/>
              <a:gd name="connsiteX4" fmla="*/ 23233 w 40704"/>
              <a:gd name="connsiteY4" fmla="*/ 59 h 40633"/>
              <a:gd name="connsiteX5" fmla="*/ 27317 w 40704"/>
              <a:gd name="connsiteY5" fmla="*/ 2340 h 40633"/>
              <a:gd name="connsiteX6" fmla="*/ 32947 w 40704"/>
              <a:gd name="connsiteY6" fmla="*/ 549 h 40633"/>
              <a:gd name="connsiteX7" fmla="*/ 35802 w 40704"/>
              <a:gd name="connsiteY7" fmla="*/ 5435 h 40633"/>
              <a:gd name="connsiteX8" fmla="*/ 39466 w 40704"/>
              <a:gd name="connsiteY8" fmla="*/ 10177 h 40633"/>
              <a:gd name="connsiteX9" fmla="*/ 39302 w 40704"/>
              <a:gd name="connsiteY9" fmla="*/ 15319 h 40633"/>
              <a:gd name="connsiteX10" fmla="*/ 40500 w 40704"/>
              <a:gd name="connsiteY10" fmla="*/ 23181 h 40633"/>
              <a:gd name="connsiteX11" fmla="*/ 34888 w 40704"/>
              <a:gd name="connsiteY11" fmla="*/ 30063 h 40633"/>
              <a:gd name="connsiteX12" fmla="*/ 32879 w 40704"/>
              <a:gd name="connsiteY12" fmla="*/ 35960 h 40633"/>
              <a:gd name="connsiteX13" fmla="*/ 26039 w 40704"/>
              <a:gd name="connsiteY13" fmla="*/ 36674 h 40633"/>
              <a:gd name="connsiteX14" fmla="*/ 21667 w 40704"/>
              <a:gd name="connsiteY14" fmla="*/ 32532 h 40633"/>
              <a:gd name="connsiteX15" fmla="*/ 13964 w 40704"/>
              <a:gd name="connsiteY15" fmla="*/ 39125 h 40633"/>
              <a:gd name="connsiteX16" fmla="*/ 3288 w 40704"/>
              <a:gd name="connsiteY16" fmla="*/ 35331 h 40633"/>
              <a:gd name="connsiteX17" fmla="*/ 424 w 40704"/>
              <a:gd name="connsiteY17" fmla="*/ 34569 h 40633"/>
              <a:gd name="connsiteX18" fmla="*/ 302 w 40704"/>
              <a:gd name="connsiteY18" fmla="*/ 13698 h 40633"/>
              <a:gd name="connsiteX19" fmla="*/ 1347 w 40704"/>
              <a:gd name="connsiteY19" fmla="*/ 14366 h 40633"/>
              <a:gd name="connsiteX20" fmla="*/ 1384 w 40704"/>
              <a:gd name="connsiteY20" fmla="*/ 14229 h 40633"/>
              <a:gd name="connsiteX0" fmla="*/ 4412 w 40704"/>
              <a:gd name="connsiteY0" fmla="*/ 34758 h 40633"/>
              <a:gd name="connsiteX1" fmla="*/ 3562 w 40704"/>
              <a:gd name="connsiteY1" fmla="*/ 32434 h 40633"/>
              <a:gd name="connsiteX2" fmla="*/ 11209 w 40704"/>
              <a:gd name="connsiteY2" fmla="*/ 31607 h 40633"/>
              <a:gd name="connsiteX3" fmla="*/ 14584 w 40704"/>
              <a:gd name="connsiteY3" fmla="*/ 31027 h 40633"/>
              <a:gd name="connsiteX4" fmla="*/ 26311 w 40704"/>
              <a:gd name="connsiteY4" fmla="*/ 34610 h 40633"/>
              <a:gd name="connsiteX5" fmla="*/ 26044 w 40704"/>
              <a:gd name="connsiteY5" fmla="*/ 36519 h 40633"/>
              <a:gd name="connsiteX6" fmla="*/ 31613 w 40704"/>
              <a:gd name="connsiteY6" fmla="*/ 22813 h 40633"/>
              <a:gd name="connsiteX7" fmla="*/ 34864 w 40704"/>
              <a:gd name="connsiteY7" fmla="*/ 29949 h 40633"/>
              <a:gd name="connsiteX8" fmla="*/ 39282 w 40704"/>
              <a:gd name="connsiteY8" fmla="*/ 15213 h 40633"/>
              <a:gd name="connsiteX9" fmla="*/ 37834 w 40704"/>
              <a:gd name="connsiteY9" fmla="*/ 17889 h 40633"/>
              <a:gd name="connsiteX10" fmla="*/ 35808 w 40704"/>
              <a:gd name="connsiteY10" fmla="*/ 5285 h 40633"/>
              <a:gd name="connsiteX11" fmla="*/ 35884 w 40704"/>
              <a:gd name="connsiteY11" fmla="*/ 6549 h 40633"/>
              <a:gd name="connsiteX12" fmla="*/ 26562 w 40704"/>
              <a:gd name="connsiteY12" fmla="*/ 3811 h 40633"/>
              <a:gd name="connsiteX13" fmla="*/ 27304 w 40704"/>
              <a:gd name="connsiteY13" fmla="*/ 2199 h 40633"/>
              <a:gd name="connsiteX14" fmla="*/ 19625 w 40704"/>
              <a:gd name="connsiteY14" fmla="*/ 4579 h 40633"/>
              <a:gd name="connsiteX15" fmla="*/ 19984 w 40704"/>
              <a:gd name="connsiteY15" fmla="*/ 3189 h 40633"/>
              <a:gd name="connsiteX16" fmla="*/ 11484 w 40704"/>
              <a:gd name="connsiteY16" fmla="*/ 5051 h 40633"/>
              <a:gd name="connsiteX17" fmla="*/ 12784 w 40704"/>
              <a:gd name="connsiteY17" fmla="*/ 6399 h 40633"/>
              <a:gd name="connsiteX18" fmla="*/ 1611 w 40704"/>
              <a:gd name="connsiteY18" fmla="*/ 15648 h 40633"/>
              <a:gd name="connsiteX19" fmla="*/ 1384 w 40704"/>
              <a:gd name="connsiteY19" fmla="*/ 14229 h 40633"/>
              <a:gd name="connsiteX0" fmla="*/ 1302 w 40622"/>
              <a:gd name="connsiteY0" fmla="*/ 14229 h 40633"/>
              <a:gd name="connsiteX1" fmla="*/ 3025 w 40622"/>
              <a:gd name="connsiteY1" fmla="*/ 6766 h 40633"/>
              <a:gd name="connsiteX2" fmla="*/ 11407 w 40622"/>
              <a:gd name="connsiteY2" fmla="*/ 5061 h 40633"/>
              <a:gd name="connsiteX3" fmla="*/ 19858 w 40622"/>
              <a:gd name="connsiteY3" fmla="*/ 3291 h 40633"/>
              <a:gd name="connsiteX4" fmla="*/ 23151 w 40622"/>
              <a:gd name="connsiteY4" fmla="*/ 59 h 40633"/>
              <a:gd name="connsiteX5" fmla="*/ 27235 w 40622"/>
              <a:gd name="connsiteY5" fmla="*/ 2340 h 40633"/>
              <a:gd name="connsiteX6" fmla="*/ 32865 w 40622"/>
              <a:gd name="connsiteY6" fmla="*/ 549 h 40633"/>
              <a:gd name="connsiteX7" fmla="*/ 35720 w 40622"/>
              <a:gd name="connsiteY7" fmla="*/ 5435 h 40633"/>
              <a:gd name="connsiteX8" fmla="*/ 39384 w 40622"/>
              <a:gd name="connsiteY8" fmla="*/ 10177 h 40633"/>
              <a:gd name="connsiteX9" fmla="*/ 39220 w 40622"/>
              <a:gd name="connsiteY9" fmla="*/ 15319 h 40633"/>
              <a:gd name="connsiteX10" fmla="*/ 40418 w 40622"/>
              <a:gd name="connsiteY10" fmla="*/ 23181 h 40633"/>
              <a:gd name="connsiteX11" fmla="*/ 34806 w 40622"/>
              <a:gd name="connsiteY11" fmla="*/ 30063 h 40633"/>
              <a:gd name="connsiteX12" fmla="*/ 32797 w 40622"/>
              <a:gd name="connsiteY12" fmla="*/ 35960 h 40633"/>
              <a:gd name="connsiteX13" fmla="*/ 25957 w 40622"/>
              <a:gd name="connsiteY13" fmla="*/ 36674 h 40633"/>
              <a:gd name="connsiteX14" fmla="*/ 21585 w 40622"/>
              <a:gd name="connsiteY14" fmla="*/ 32532 h 40633"/>
              <a:gd name="connsiteX15" fmla="*/ 13882 w 40622"/>
              <a:gd name="connsiteY15" fmla="*/ 39125 h 40633"/>
              <a:gd name="connsiteX16" fmla="*/ 3206 w 40622"/>
              <a:gd name="connsiteY16" fmla="*/ 35331 h 40633"/>
              <a:gd name="connsiteX17" fmla="*/ 342 w 40622"/>
              <a:gd name="connsiteY17" fmla="*/ 34569 h 40633"/>
              <a:gd name="connsiteX18" fmla="*/ 220 w 40622"/>
              <a:gd name="connsiteY18" fmla="*/ 13698 h 40633"/>
              <a:gd name="connsiteX19" fmla="*/ 1265 w 40622"/>
              <a:gd name="connsiteY19" fmla="*/ 14366 h 40633"/>
              <a:gd name="connsiteX20" fmla="*/ 1302 w 40622"/>
              <a:gd name="connsiteY20" fmla="*/ 14229 h 40633"/>
              <a:gd name="connsiteX0" fmla="*/ 4330 w 40622"/>
              <a:gd name="connsiteY0" fmla="*/ 34758 h 40633"/>
              <a:gd name="connsiteX1" fmla="*/ 3480 w 40622"/>
              <a:gd name="connsiteY1" fmla="*/ 32434 h 40633"/>
              <a:gd name="connsiteX2" fmla="*/ 11127 w 40622"/>
              <a:gd name="connsiteY2" fmla="*/ 31607 h 40633"/>
              <a:gd name="connsiteX3" fmla="*/ 14502 w 40622"/>
              <a:gd name="connsiteY3" fmla="*/ 31027 h 40633"/>
              <a:gd name="connsiteX4" fmla="*/ 26229 w 40622"/>
              <a:gd name="connsiteY4" fmla="*/ 34610 h 40633"/>
              <a:gd name="connsiteX5" fmla="*/ 25962 w 40622"/>
              <a:gd name="connsiteY5" fmla="*/ 36519 h 40633"/>
              <a:gd name="connsiteX6" fmla="*/ 31531 w 40622"/>
              <a:gd name="connsiteY6" fmla="*/ 22813 h 40633"/>
              <a:gd name="connsiteX7" fmla="*/ 34782 w 40622"/>
              <a:gd name="connsiteY7" fmla="*/ 29949 h 40633"/>
              <a:gd name="connsiteX8" fmla="*/ 39200 w 40622"/>
              <a:gd name="connsiteY8" fmla="*/ 15213 h 40633"/>
              <a:gd name="connsiteX9" fmla="*/ 37752 w 40622"/>
              <a:gd name="connsiteY9" fmla="*/ 17889 h 40633"/>
              <a:gd name="connsiteX10" fmla="*/ 35726 w 40622"/>
              <a:gd name="connsiteY10" fmla="*/ 5285 h 40633"/>
              <a:gd name="connsiteX11" fmla="*/ 35802 w 40622"/>
              <a:gd name="connsiteY11" fmla="*/ 6549 h 40633"/>
              <a:gd name="connsiteX12" fmla="*/ 26480 w 40622"/>
              <a:gd name="connsiteY12" fmla="*/ 3811 h 40633"/>
              <a:gd name="connsiteX13" fmla="*/ 27222 w 40622"/>
              <a:gd name="connsiteY13" fmla="*/ 2199 h 40633"/>
              <a:gd name="connsiteX14" fmla="*/ 19543 w 40622"/>
              <a:gd name="connsiteY14" fmla="*/ 4579 h 40633"/>
              <a:gd name="connsiteX15" fmla="*/ 19902 w 40622"/>
              <a:gd name="connsiteY15" fmla="*/ 3189 h 40633"/>
              <a:gd name="connsiteX16" fmla="*/ 11402 w 40622"/>
              <a:gd name="connsiteY16" fmla="*/ 5051 h 40633"/>
              <a:gd name="connsiteX17" fmla="*/ 12702 w 40622"/>
              <a:gd name="connsiteY17" fmla="*/ 6399 h 40633"/>
              <a:gd name="connsiteX18" fmla="*/ 1529 w 40622"/>
              <a:gd name="connsiteY18" fmla="*/ 15648 h 40633"/>
              <a:gd name="connsiteX19" fmla="*/ 1302 w 40622"/>
              <a:gd name="connsiteY19" fmla="*/ 14229 h 40633"/>
              <a:gd name="connsiteX0" fmla="*/ 1303 w 40623"/>
              <a:gd name="connsiteY0" fmla="*/ 14229 h 40633"/>
              <a:gd name="connsiteX1" fmla="*/ 3026 w 40623"/>
              <a:gd name="connsiteY1" fmla="*/ 6766 h 40633"/>
              <a:gd name="connsiteX2" fmla="*/ 11408 w 40623"/>
              <a:gd name="connsiteY2" fmla="*/ 5061 h 40633"/>
              <a:gd name="connsiteX3" fmla="*/ 19859 w 40623"/>
              <a:gd name="connsiteY3" fmla="*/ 3291 h 40633"/>
              <a:gd name="connsiteX4" fmla="*/ 23152 w 40623"/>
              <a:gd name="connsiteY4" fmla="*/ 59 h 40633"/>
              <a:gd name="connsiteX5" fmla="*/ 27236 w 40623"/>
              <a:gd name="connsiteY5" fmla="*/ 2340 h 40633"/>
              <a:gd name="connsiteX6" fmla="*/ 32866 w 40623"/>
              <a:gd name="connsiteY6" fmla="*/ 549 h 40633"/>
              <a:gd name="connsiteX7" fmla="*/ 35721 w 40623"/>
              <a:gd name="connsiteY7" fmla="*/ 5435 h 40633"/>
              <a:gd name="connsiteX8" fmla="*/ 39385 w 40623"/>
              <a:gd name="connsiteY8" fmla="*/ 10177 h 40633"/>
              <a:gd name="connsiteX9" fmla="*/ 39221 w 40623"/>
              <a:gd name="connsiteY9" fmla="*/ 15319 h 40633"/>
              <a:gd name="connsiteX10" fmla="*/ 40419 w 40623"/>
              <a:gd name="connsiteY10" fmla="*/ 23181 h 40633"/>
              <a:gd name="connsiteX11" fmla="*/ 34807 w 40623"/>
              <a:gd name="connsiteY11" fmla="*/ 30063 h 40633"/>
              <a:gd name="connsiteX12" fmla="*/ 32798 w 40623"/>
              <a:gd name="connsiteY12" fmla="*/ 35960 h 40633"/>
              <a:gd name="connsiteX13" fmla="*/ 25958 w 40623"/>
              <a:gd name="connsiteY13" fmla="*/ 36674 h 40633"/>
              <a:gd name="connsiteX14" fmla="*/ 21586 w 40623"/>
              <a:gd name="connsiteY14" fmla="*/ 32532 h 40633"/>
              <a:gd name="connsiteX15" fmla="*/ 13883 w 40623"/>
              <a:gd name="connsiteY15" fmla="*/ 39125 h 40633"/>
              <a:gd name="connsiteX16" fmla="*/ 3207 w 40623"/>
              <a:gd name="connsiteY16" fmla="*/ 35331 h 40633"/>
              <a:gd name="connsiteX17" fmla="*/ 343 w 40623"/>
              <a:gd name="connsiteY17" fmla="*/ 34569 h 40633"/>
              <a:gd name="connsiteX18" fmla="*/ 221 w 40623"/>
              <a:gd name="connsiteY18" fmla="*/ 13698 h 40633"/>
              <a:gd name="connsiteX19" fmla="*/ 1266 w 40623"/>
              <a:gd name="connsiteY19" fmla="*/ 14366 h 40633"/>
              <a:gd name="connsiteX20" fmla="*/ 1303 w 40623"/>
              <a:gd name="connsiteY20" fmla="*/ 14229 h 40633"/>
              <a:gd name="connsiteX0" fmla="*/ 4331 w 40623"/>
              <a:gd name="connsiteY0" fmla="*/ 34758 h 40633"/>
              <a:gd name="connsiteX1" fmla="*/ 3481 w 40623"/>
              <a:gd name="connsiteY1" fmla="*/ 32434 h 40633"/>
              <a:gd name="connsiteX2" fmla="*/ 11128 w 40623"/>
              <a:gd name="connsiteY2" fmla="*/ 31607 h 40633"/>
              <a:gd name="connsiteX3" fmla="*/ 14503 w 40623"/>
              <a:gd name="connsiteY3" fmla="*/ 31027 h 40633"/>
              <a:gd name="connsiteX4" fmla="*/ 26230 w 40623"/>
              <a:gd name="connsiteY4" fmla="*/ 34610 h 40633"/>
              <a:gd name="connsiteX5" fmla="*/ 25963 w 40623"/>
              <a:gd name="connsiteY5" fmla="*/ 36519 h 40633"/>
              <a:gd name="connsiteX6" fmla="*/ 31532 w 40623"/>
              <a:gd name="connsiteY6" fmla="*/ 22813 h 40633"/>
              <a:gd name="connsiteX7" fmla="*/ 34783 w 40623"/>
              <a:gd name="connsiteY7" fmla="*/ 29949 h 40633"/>
              <a:gd name="connsiteX8" fmla="*/ 39201 w 40623"/>
              <a:gd name="connsiteY8" fmla="*/ 15213 h 40633"/>
              <a:gd name="connsiteX9" fmla="*/ 37753 w 40623"/>
              <a:gd name="connsiteY9" fmla="*/ 17889 h 40633"/>
              <a:gd name="connsiteX10" fmla="*/ 35727 w 40623"/>
              <a:gd name="connsiteY10" fmla="*/ 5285 h 40633"/>
              <a:gd name="connsiteX11" fmla="*/ 35803 w 40623"/>
              <a:gd name="connsiteY11" fmla="*/ 6549 h 40633"/>
              <a:gd name="connsiteX12" fmla="*/ 26481 w 40623"/>
              <a:gd name="connsiteY12" fmla="*/ 3811 h 40633"/>
              <a:gd name="connsiteX13" fmla="*/ 27223 w 40623"/>
              <a:gd name="connsiteY13" fmla="*/ 2199 h 40633"/>
              <a:gd name="connsiteX14" fmla="*/ 19544 w 40623"/>
              <a:gd name="connsiteY14" fmla="*/ 4579 h 40633"/>
              <a:gd name="connsiteX15" fmla="*/ 19903 w 40623"/>
              <a:gd name="connsiteY15" fmla="*/ 3189 h 40633"/>
              <a:gd name="connsiteX16" fmla="*/ 11403 w 40623"/>
              <a:gd name="connsiteY16" fmla="*/ 5051 h 40633"/>
              <a:gd name="connsiteX17" fmla="*/ 12703 w 40623"/>
              <a:gd name="connsiteY17" fmla="*/ 6399 h 40633"/>
              <a:gd name="connsiteX18" fmla="*/ 1530 w 40623"/>
              <a:gd name="connsiteY18" fmla="*/ 15648 h 40633"/>
              <a:gd name="connsiteX19" fmla="*/ 1303 w 40623"/>
              <a:gd name="connsiteY19" fmla="*/ 14229 h 40633"/>
              <a:gd name="connsiteX0" fmla="*/ 1267 w 40587"/>
              <a:gd name="connsiteY0" fmla="*/ 14229 h 40633"/>
              <a:gd name="connsiteX1" fmla="*/ 2990 w 40587"/>
              <a:gd name="connsiteY1" fmla="*/ 6766 h 40633"/>
              <a:gd name="connsiteX2" fmla="*/ 11372 w 40587"/>
              <a:gd name="connsiteY2" fmla="*/ 5061 h 40633"/>
              <a:gd name="connsiteX3" fmla="*/ 19823 w 40587"/>
              <a:gd name="connsiteY3" fmla="*/ 3291 h 40633"/>
              <a:gd name="connsiteX4" fmla="*/ 23116 w 40587"/>
              <a:gd name="connsiteY4" fmla="*/ 59 h 40633"/>
              <a:gd name="connsiteX5" fmla="*/ 27200 w 40587"/>
              <a:gd name="connsiteY5" fmla="*/ 2340 h 40633"/>
              <a:gd name="connsiteX6" fmla="*/ 32830 w 40587"/>
              <a:gd name="connsiteY6" fmla="*/ 549 h 40633"/>
              <a:gd name="connsiteX7" fmla="*/ 35685 w 40587"/>
              <a:gd name="connsiteY7" fmla="*/ 5435 h 40633"/>
              <a:gd name="connsiteX8" fmla="*/ 39349 w 40587"/>
              <a:gd name="connsiteY8" fmla="*/ 10177 h 40633"/>
              <a:gd name="connsiteX9" fmla="*/ 39185 w 40587"/>
              <a:gd name="connsiteY9" fmla="*/ 15319 h 40633"/>
              <a:gd name="connsiteX10" fmla="*/ 40383 w 40587"/>
              <a:gd name="connsiteY10" fmla="*/ 23181 h 40633"/>
              <a:gd name="connsiteX11" fmla="*/ 34771 w 40587"/>
              <a:gd name="connsiteY11" fmla="*/ 30063 h 40633"/>
              <a:gd name="connsiteX12" fmla="*/ 32762 w 40587"/>
              <a:gd name="connsiteY12" fmla="*/ 35960 h 40633"/>
              <a:gd name="connsiteX13" fmla="*/ 25922 w 40587"/>
              <a:gd name="connsiteY13" fmla="*/ 36674 h 40633"/>
              <a:gd name="connsiteX14" fmla="*/ 21550 w 40587"/>
              <a:gd name="connsiteY14" fmla="*/ 32532 h 40633"/>
              <a:gd name="connsiteX15" fmla="*/ 13847 w 40587"/>
              <a:gd name="connsiteY15" fmla="*/ 39125 h 40633"/>
              <a:gd name="connsiteX16" fmla="*/ 3171 w 40587"/>
              <a:gd name="connsiteY16" fmla="*/ 35331 h 40633"/>
              <a:gd name="connsiteX17" fmla="*/ 307 w 40587"/>
              <a:gd name="connsiteY17" fmla="*/ 35634 h 40633"/>
              <a:gd name="connsiteX18" fmla="*/ 185 w 40587"/>
              <a:gd name="connsiteY18" fmla="*/ 13698 h 40633"/>
              <a:gd name="connsiteX19" fmla="*/ 1230 w 40587"/>
              <a:gd name="connsiteY19" fmla="*/ 14366 h 40633"/>
              <a:gd name="connsiteX20" fmla="*/ 1267 w 40587"/>
              <a:gd name="connsiteY20" fmla="*/ 14229 h 40633"/>
              <a:gd name="connsiteX0" fmla="*/ 4295 w 40587"/>
              <a:gd name="connsiteY0" fmla="*/ 34758 h 40633"/>
              <a:gd name="connsiteX1" fmla="*/ 3445 w 40587"/>
              <a:gd name="connsiteY1" fmla="*/ 32434 h 40633"/>
              <a:gd name="connsiteX2" fmla="*/ 11092 w 40587"/>
              <a:gd name="connsiteY2" fmla="*/ 31607 h 40633"/>
              <a:gd name="connsiteX3" fmla="*/ 14467 w 40587"/>
              <a:gd name="connsiteY3" fmla="*/ 31027 h 40633"/>
              <a:gd name="connsiteX4" fmla="*/ 26194 w 40587"/>
              <a:gd name="connsiteY4" fmla="*/ 34610 h 40633"/>
              <a:gd name="connsiteX5" fmla="*/ 25927 w 40587"/>
              <a:gd name="connsiteY5" fmla="*/ 36519 h 40633"/>
              <a:gd name="connsiteX6" fmla="*/ 31496 w 40587"/>
              <a:gd name="connsiteY6" fmla="*/ 22813 h 40633"/>
              <a:gd name="connsiteX7" fmla="*/ 34747 w 40587"/>
              <a:gd name="connsiteY7" fmla="*/ 29949 h 40633"/>
              <a:gd name="connsiteX8" fmla="*/ 39165 w 40587"/>
              <a:gd name="connsiteY8" fmla="*/ 15213 h 40633"/>
              <a:gd name="connsiteX9" fmla="*/ 37717 w 40587"/>
              <a:gd name="connsiteY9" fmla="*/ 17889 h 40633"/>
              <a:gd name="connsiteX10" fmla="*/ 35691 w 40587"/>
              <a:gd name="connsiteY10" fmla="*/ 5285 h 40633"/>
              <a:gd name="connsiteX11" fmla="*/ 35767 w 40587"/>
              <a:gd name="connsiteY11" fmla="*/ 6549 h 40633"/>
              <a:gd name="connsiteX12" fmla="*/ 26445 w 40587"/>
              <a:gd name="connsiteY12" fmla="*/ 3811 h 40633"/>
              <a:gd name="connsiteX13" fmla="*/ 27187 w 40587"/>
              <a:gd name="connsiteY13" fmla="*/ 2199 h 40633"/>
              <a:gd name="connsiteX14" fmla="*/ 19508 w 40587"/>
              <a:gd name="connsiteY14" fmla="*/ 4579 h 40633"/>
              <a:gd name="connsiteX15" fmla="*/ 19867 w 40587"/>
              <a:gd name="connsiteY15" fmla="*/ 3189 h 40633"/>
              <a:gd name="connsiteX16" fmla="*/ 11367 w 40587"/>
              <a:gd name="connsiteY16" fmla="*/ 5051 h 40633"/>
              <a:gd name="connsiteX17" fmla="*/ 12667 w 40587"/>
              <a:gd name="connsiteY17" fmla="*/ 6399 h 40633"/>
              <a:gd name="connsiteX18" fmla="*/ 1494 w 40587"/>
              <a:gd name="connsiteY18" fmla="*/ 15648 h 40633"/>
              <a:gd name="connsiteX19" fmla="*/ 1267 w 40587"/>
              <a:gd name="connsiteY19" fmla="*/ 14229 h 40633"/>
              <a:gd name="connsiteX0" fmla="*/ 1259 w 40579"/>
              <a:gd name="connsiteY0" fmla="*/ 14229 h 40633"/>
              <a:gd name="connsiteX1" fmla="*/ 2982 w 40579"/>
              <a:gd name="connsiteY1" fmla="*/ 6766 h 40633"/>
              <a:gd name="connsiteX2" fmla="*/ 11364 w 40579"/>
              <a:gd name="connsiteY2" fmla="*/ 5061 h 40633"/>
              <a:gd name="connsiteX3" fmla="*/ 19815 w 40579"/>
              <a:gd name="connsiteY3" fmla="*/ 3291 h 40633"/>
              <a:gd name="connsiteX4" fmla="*/ 23108 w 40579"/>
              <a:gd name="connsiteY4" fmla="*/ 59 h 40633"/>
              <a:gd name="connsiteX5" fmla="*/ 27192 w 40579"/>
              <a:gd name="connsiteY5" fmla="*/ 2340 h 40633"/>
              <a:gd name="connsiteX6" fmla="*/ 32822 w 40579"/>
              <a:gd name="connsiteY6" fmla="*/ 549 h 40633"/>
              <a:gd name="connsiteX7" fmla="*/ 35677 w 40579"/>
              <a:gd name="connsiteY7" fmla="*/ 5435 h 40633"/>
              <a:gd name="connsiteX8" fmla="*/ 39341 w 40579"/>
              <a:gd name="connsiteY8" fmla="*/ 10177 h 40633"/>
              <a:gd name="connsiteX9" fmla="*/ 39177 w 40579"/>
              <a:gd name="connsiteY9" fmla="*/ 15319 h 40633"/>
              <a:gd name="connsiteX10" fmla="*/ 40375 w 40579"/>
              <a:gd name="connsiteY10" fmla="*/ 23181 h 40633"/>
              <a:gd name="connsiteX11" fmla="*/ 34763 w 40579"/>
              <a:gd name="connsiteY11" fmla="*/ 30063 h 40633"/>
              <a:gd name="connsiteX12" fmla="*/ 32754 w 40579"/>
              <a:gd name="connsiteY12" fmla="*/ 35960 h 40633"/>
              <a:gd name="connsiteX13" fmla="*/ 25914 w 40579"/>
              <a:gd name="connsiteY13" fmla="*/ 36674 h 40633"/>
              <a:gd name="connsiteX14" fmla="*/ 21542 w 40579"/>
              <a:gd name="connsiteY14" fmla="*/ 32532 h 40633"/>
              <a:gd name="connsiteX15" fmla="*/ 13839 w 40579"/>
              <a:gd name="connsiteY15" fmla="*/ 39125 h 40633"/>
              <a:gd name="connsiteX16" fmla="*/ 3163 w 40579"/>
              <a:gd name="connsiteY16" fmla="*/ 35331 h 40633"/>
              <a:gd name="connsiteX17" fmla="*/ 299 w 40579"/>
              <a:gd name="connsiteY17" fmla="*/ 35634 h 40633"/>
              <a:gd name="connsiteX18" fmla="*/ 177 w 40579"/>
              <a:gd name="connsiteY18" fmla="*/ 13698 h 40633"/>
              <a:gd name="connsiteX19" fmla="*/ 1222 w 40579"/>
              <a:gd name="connsiteY19" fmla="*/ 14366 h 40633"/>
              <a:gd name="connsiteX20" fmla="*/ 1259 w 40579"/>
              <a:gd name="connsiteY20" fmla="*/ 14229 h 40633"/>
              <a:gd name="connsiteX0" fmla="*/ 4287 w 40579"/>
              <a:gd name="connsiteY0" fmla="*/ 34758 h 40633"/>
              <a:gd name="connsiteX1" fmla="*/ 3437 w 40579"/>
              <a:gd name="connsiteY1" fmla="*/ 32434 h 40633"/>
              <a:gd name="connsiteX2" fmla="*/ 11084 w 40579"/>
              <a:gd name="connsiteY2" fmla="*/ 31607 h 40633"/>
              <a:gd name="connsiteX3" fmla="*/ 14459 w 40579"/>
              <a:gd name="connsiteY3" fmla="*/ 31027 h 40633"/>
              <a:gd name="connsiteX4" fmla="*/ 26186 w 40579"/>
              <a:gd name="connsiteY4" fmla="*/ 34610 h 40633"/>
              <a:gd name="connsiteX5" fmla="*/ 25919 w 40579"/>
              <a:gd name="connsiteY5" fmla="*/ 36519 h 40633"/>
              <a:gd name="connsiteX6" fmla="*/ 31488 w 40579"/>
              <a:gd name="connsiteY6" fmla="*/ 22813 h 40633"/>
              <a:gd name="connsiteX7" fmla="*/ 34739 w 40579"/>
              <a:gd name="connsiteY7" fmla="*/ 29949 h 40633"/>
              <a:gd name="connsiteX8" fmla="*/ 39157 w 40579"/>
              <a:gd name="connsiteY8" fmla="*/ 15213 h 40633"/>
              <a:gd name="connsiteX9" fmla="*/ 37709 w 40579"/>
              <a:gd name="connsiteY9" fmla="*/ 17889 h 40633"/>
              <a:gd name="connsiteX10" fmla="*/ 35683 w 40579"/>
              <a:gd name="connsiteY10" fmla="*/ 5285 h 40633"/>
              <a:gd name="connsiteX11" fmla="*/ 35759 w 40579"/>
              <a:gd name="connsiteY11" fmla="*/ 6549 h 40633"/>
              <a:gd name="connsiteX12" fmla="*/ 26437 w 40579"/>
              <a:gd name="connsiteY12" fmla="*/ 3811 h 40633"/>
              <a:gd name="connsiteX13" fmla="*/ 27179 w 40579"/>
              <a:gd name="connsiteY13" fmla="*/ 2199 h 40633"/>
              <a:gd name="connsiteX14" fmla="*/ 19500 w 40579"/>
              <a:gd name="connsiteY14" fmla="*/ 4579 h 40633"/>
              <a:gd name="connsiteX15" fmla="*/ 19859 w 40579"/>
              <a:gd name="connsiteY15" fmla="*/ 3189 h 40633"/>
              <a:gd name="connsiteX16" fmla="*/ 11359 w 40579"/>
              <a:gd name="connsiteY16" fmla="*/ 5051 h 40633"/>
              <a:gd name="connsiteX17" fmla="*/ 12659 w 40579"/>
              <a:gd name="connsiteY17" fmla="*/ 6399 h 40633"/>
              <a:gd name="connsiteX18" fmla="*/ 1486 w 40579"/>
              <a:gd name="connsiteY18" fmla="*/ 15648 h 40633"/>
              <a:gd name="connsiteX19" fmla="*/ 1259 w 40579"/>
              <a:gd name="connsiteY19" fmla="*/ 14229 h 40633"/>
              <a:gd name="connsiteX0" fmla="*/ 1256 w 40576"/>
              <a:gd name="connsiteY0" fmla="*/ 14229 h 40633"/>
              <a:gd name="connsiteX1" fmla="*/ 2979 w 40576"/>
              <a:gd name="connsiteY1" fmla="*/ 6766 h 40633"/>
              <a:gd name="connsiteX2" fmla="*/ 11361 w 40576"/>
              <a:gd name="connsiteY2" fmla="*/ 5061 h 40633"/>
              <a:gd name="connsiteX3" fmla="*/ 19812 w 40576"/>
              <a:gd name="connsiteY3" fmla="*/ 3291 h 40633"/>
              <a:gd name="connsiteX4" fmla="*/ 23105 w 40576"/>
              <a:gd name="connsiteY4" fmla="*/ 59 h 40633"/>
              <a:gd name="connsiteX5" fmla="*/ 27189 w 40576"/>
              <a:gd name="connsiteY5" fmla="*/ 2340 h 40633"/>
              <a:gd name="connsiteX6" fmla="*/ 32819 w 40576"/>
              <a:gd name="connsiteY6" fmla="*/ 549 h 40633"/>
              <a:gd name="connsiteX7" fmla="*/ 35674 w 40576"/>
              <a:gd name="connsiteY7" fmla="*/ 5435 h 40633"/>
              <a:gd name="connsiteX8" fmla="*/ 39338 w 40576"/>
              <a:gd name="connsiteY8" fmla="*/ 10177 h 40633"/>
              <a:gd name="connsiteX9" fmla="*/ 39174 w 40576"/>
              <a:gd name="connsiteY9" fmla="*/ 15319 h 40633"/>
              <a:gd name="connsiteX10" fmla="*/ 40372 w 40576"/>
              <a:gd name="connsiteY10" fmla="*/ 23181 h 40633"/>
              <a:gd name="connsiteX11" fmla="*/ 34760 w 40576"/>
              <a:gd name="connsiteY11" fmla="*/ 30063 h 40633"/>
              <a:gd name="connsiteX12" fmla="*/ 32751 w 40576"/>
              <a:gd name="connsiteY12" fmla="*/ 35960 h 40633"/>
              <a:gd name="connsiteX13" fmla="*/ 25911 w 40576"/>
              <a:gd name="connsiteY13" fmla="*/ 36674 h 40633"/>
              <a:gd name="connsiteX14" fmla="*/ 21539 w 40576"/>
              <a:gd name="connsiteY14" fmla="*/ 32532 h 40633"/>
              <a:gd name="connsiteX15" fmla="*/ 13836 w 40576"/>
              <a:gd name="connsiteY15" fmla="*/ 39125 h 40633"/>
              <a:gd name="connsiteX16" fmla="*/ 3160 w 40576"/>
              <a:gd name="connsiteY16" fmla="*/ 35331 h 40633"/>
              <a:gd name="connsiteX17" fmla="*/ 249 w 40576"/>
              <a:gd name="connsiteY17" fmla="*/ 36166 h 40633"/>
              <a:gd name="connsiteX18" fmla="*/ 174 w 40576"/>
              <a:gd name="connsiteY18" fmla="*/ 13698 h 40633"/>
              <a:gd name="connsiteX19" fmla="*/ 1219 w 40576"/>
              <a:gd name="connsiteY19" fmla="*/ 14366 h 40633"/>
              <a:gd name="connsiteX20" fmla="*/ 1256 w 40576"/>
              <a:gd name="connsiteY20" fmla="*/ 14229 h 40633"/>
              <a:gd name="connsiteX0" fmla="*/ 4284 w 40576"/>
              <a:gd name="connsiteY0" fmla="*/ 34758 h 40633"/>
              <a:gd name="connsiteX1" fmla="*/ 3434 w 40576"/>
              <a:gd name="connsiteY1" fmla="*/ 32434 h 40633"/>
              <a:gd name="connsiteX2" fmla="*/ 11081 w 40576"/>
              <a:gd name="connsiteY2" fmla="*/ 31607 h 40633"/>
              <a:gd name="connsiteX3" fmla="*/ 14456 w 40576"/>
              <a:gd name="connsiteY3" fmla="*/ 31027 h 40633"/>
              <a:gd name="connsiteX4" fmla="*/ 26183 w 40576"/>
              <a:gd name="connsiteY4" fmla="*/ 34610 h 40633"/>
              <a:gd name="connsiteX5" fmla="*/ 25916 w 40576"/>
              <a:gd name="connsiteY5" fmla="*/ 36519 h 40633"/>
              <a:gd name="connsiteX6" fmla="*/ 31485 w 40576"/>
              <a:gd name="connsiteY6" fmla="*/ 22813 h 40633"/>
              <a:gd name="connsiteX7" fmla="*/ 34736 w 40576"/>
              <a:gd name="connsiteY7" fmla="*/ 29949 h 40633"/>
              <a:gd name="connsiteX8" fmla="*/ 39154 w 40576"/>
              <a:gd name="connsiteY8" fmla="*/ 15213 h 40633"/>
              <a:gd name="connsiteX9" fmla="*/ 37706 w 40576"/>
              <a:gd name="connsiteY9" fmla="*/ 17889 h 40633"/>
              <a:gd name="connsiteX10" fmla="*/ 35680 w 40576"/>
              <a:gd name="connsiteY10" fmla="*/ 5285 h 40633"/>
              <a:gd name="connsiteX11" fmla="*/ 35756 w 40576"/>
              <a:gd name="connsiteY11" fmla="*/ 6549 h 40633"/>
              <a:gd name="connsiteX12" fmla="*/ 26434 w 40576"/>
              <a:gd name="connsiteY12" fmla="*/ 3811 h 40633"/>
              <a:gd name="connsiteX13" fmla="*/ 27176 w 40576"/>
              <a:gd name="connsiteY13" fmla="*/ 2199 h 40633"/>
              <a:gd name="connsiteX14" fmla="*/ 19497 w 40576"/>
              <a:gd name="connsiteY14" fmla="*/ 4579 h 40633"/>
              <a:gd name="connsiteX15" fmla="*/ 19856 w 40576"/>
              <a:gd name="connsiteY15" fmla="*/ 3189 h 40633"/>
              <a:gd name="connsiteX16" fmla="*/ 11356 w 40576"/>
              <a:gd name="connsiteY16" fmla="*/ 5051 h 40633"/>
              <a:gd name="connsiteX17" fmla="*/ 12656 w 40576"/>
              <a:gd name="connsiteY17" fmla="*/ 6399 h 40633"/>
              <a:gd name="connsiteX18" fmla="*/ 1483 w 40576"/>
              <a:gd name="connsiteY18" fmla="*/ 15648 h 40633"/>
              <a:gd name="connsiteX19" fmla="*/ 1256 w 40576"/>
              <a:gd name="connsiteY19" fmla="*/ 14229 h 40633"/>
              <a:gd name="connsiteX0" fmla="*/ 1238 w 40558"/>
              <a:gd name="connsiteY0" fmla="*/ 14229 h 40633"/>
              <a:gd name="connsiteX1" fmla="*/ 2961 w 40558"/>
              <a:gd name="connsiteY1" fmla="*/ 6766 h 40633"/>
              <a:gd name="connsiteX2" fmla="*/ 11343 w 40558"/>
              <a:gd name="connsiteY2" fmla="*/ 5061 h 40633"/>
              <a:gd name="connsiteX3" fmla="*/ 19794 w 40558"/>
              <a:gd name="connsiteY3" fmla="*/ 3291 h 40633"/>
              <a:gd name="connsiteX4" fmla="*/ 23087 w 40558"/>
              <a:gd name="connsiteY4" fmla="*/ 59 h 40633"/>
              <a:gd name="connsiteX5" fmla="*/ 27171 w 40558"/>
              <a:gd name="connsiteY5" fmla="*/ 2340 h 40633"/>
              <a:gd name="connsiteX6" fmla="*/ 32801 w 40558"/>
              <a:gd name="connsiteY6" fmla="*/ 549 h 40633"/>
              <a:gd name="connsiteX7" fmla="*/ 35656 w 40558"/>
              <a:gd name="connsiteY7" fmla="*/ 5435 h 40633"/>
              <a:gd name="connsiteX8" fmla="*/ 39320 w 40558"/>
              <a:gd name="connsiteY8" fmla="*/ 10177 h 40633"/>
              <a:gd name="connsiteX9" fmla="*/ 39156 w 40558"/>
              <a:gd name="connsiteY9" fmla="*/ 15319 h 40633"/>
              <a:gd name="connsiteX10" fmla="*/ 40354 w 40558"/>
              <a:gd name="connsiteY10" fmla="*/ 23181 h 40633"/>
              <a:gd name="connsiteX11" fmla="*/ 34742 w 40558"/>
              <a:gd name="connsiteY11" fmla="*/ 30063 h 40633"/>
              <a:gd name="connsiteX12" fmla="*/ 32733 w 40558"/>
              <a:gd name="connsiteY12" fmla="*/ 35960 h 40633"/>
              <a:gd name="connsiteX13" fmla="*/ 25893 w 40558"/>
              <a:gd name="connsiteY13" fmla="*/ 36674 h 40633"/>
              <a:gd name="connsiteX14" fmla="*/ 21521 w 40558"/>
              <a:gd name="connsiteY14" fmla="*/ 32532 h 40633"/>
              <a:gd name="connsiteX15" fmla="*/ 13818 w 40558"/>
              <a:gd name="connsiteY15" fmla="*/ 39125 h 40633"/>
              <a:gd name="connsiteX16" fmla="*/ 3142 w 40558"/>
              <a:gd name="connsiteY16" fmla="*/ 35331 h 40633"/>
              <a:gd name="connsiteX17" fmla="*/ 231 w 40558"/>
              <a:gd name="connsiteY17" fmla="*/ 36166 h 40633"/>
              <a:gd name="connsiteX18" fmla="*/ 297 w 40558"/>
              <a:gd name="connsiteY18" fmla="*/ 12367 h 40633"/>
              <a:gd name="connsiteX19" fmla="*/ 1201 w 40558"/>
              <a:gd name="connsiteY19" fmla="*/ 14366 h 40633"/>
              <a:gd name="connsiteX20" fmla="*/ 1238 w 40558"/>
              <a:gd name="connsiteY20" fmla="*/ 14229 h 40633"/>
              <a:gd name="connsiteX0" fmla="*/ 4266 w 40558"/>
              <a:gd name="connsiteY0" fmla="*/ 34758 h 40633"/>
              <a:gd name="connsiteX1" fmla="*/ 3416 w 40558"/>
              <a:gd name="connsiteY1" fmla="*/ 32434 h 40633"/>
              <a:gd name="connsiteX2" fmla="*/ 11063 w 40558"/>
              <a:gd name="connsiteY2" fmla="*/ 31607 h 40633"/>
              <a:gd name="connsiteX3" fmla="*/ 14438 w 40558"/>
              <a:gd name="connsiteY3" fmla="*/ 31027 h 40633"/>
              <a:gd name="connsiteX4" fmla="*/ 26165 w 40558"/>
              <a:gd name="connsiteY4" fmla="*/ 34610 h 40633"/>
              <a:gd name="connsiteX5" fmla="*/ 25898 w 40558"/>
              <a:gd name="connsiteY5" fmla="*/ 36519 h 40633"/>
              <a:gd name="connsiteX6" fmla="*/ 31467 w 40558"/>
              <a:gd name="connsiteY6" fmla="*/ 22813 h 40633"/>
              <a:gd name="connsiteX7" fmla="*/ 34718 w 40558"/>
              <a:gd name="connsiteY7" fmla="*/ 29949 h 40633"/>
              <a:gd name="connsiteX8" fmla="*/ 39136 w 40558"/>
              <a:gd name="connsiteY8" fmla="*/ 15213 h 40633"/>
              <a:gd name="connsiteX9" fmla="*/ 37688 w 40558"/>
              <a:gd name="connsiteY9" fmla="*/ 17889 h 40633"/>
              <a:gd name="connsiteX10" fmla="*/ 35662 w 40558"/>
              <a:gd name="connsiteY10" fmla="*/ 5285 h 40633"/>
              <a:gd name="connsiteX11" fmla="*/ 35738 w 40558"/>
              <a:gd name="connsiteY11" fmla="*/ 6549 h 40633"/>
              <a:gd name="connsiteX12" fmla="*/ 26416 w 40558"/>
              <a:gd name="connsiteY12" fmla="*/ 3811 h 40633"/>
              <a:gd name="connsiteX13" fmla="*/ 27158 w 40558"/>
              <a:gd name="connsiteY13" fmla="*/ 2199 h 40633"/>
              <a:gd name="connsiteX14" fmla="*/ 19479 w 40558"/>
              <a:gd name="connsiteY14" fmla="*/ 4579 h 40633"/>
              <a:gd name="connsiteX15" fmla="*/ 19838 w 40558"/>
              <a:gd name="connsiteY15" fmla="*/ 3189 h 40633"/>
              <a:gd name="connsiteX16" fmla="*/ 11338 w 40558"/>
              <a:gd name="connsiteY16" fmla="*/ 5051 h 40633"/>
              <a:gd name="connsiteX17" fmla="*/ 12638 w 40558"/>
              <a:gd name="connsiteY17" fmla="*/ 6399 h 40633"/>
              <a:gd name="connsiteX18" fmla="*/ 1465 w 40558"/>
              <a:gd name="connsiteY18" fmla="*/ 15648 h 40633"/>
              <a:gd name="connsiteX19" fmla="*/ 1238 w 40558"/>
              <a:gd name="connsiteY19" fmla="*/ 14229 h 40633"/>
              <a:gd name="connsiteX0" fmla="*/ 1238 w 40558"/>
              <a:gd name="connsiteY0" fmla="*/ 14229 h 40633"/>
              <a:gd name="connsiteX1" fmla="*/ 2961 w 40558"/>
              <a:gd name="connsiteY1" fmla="*/ 6766 h 40633"/>
              <a:gd name="connsiteX2" fmla="*/ 11343 w 40558"/>
              <a:gd name="connsiteY2" fmla="*/ 5061 h 40633"/>
              <a:gd name="connsiteX3" fmla="*/ 19794 w 40558"/>
              <a:gd name="connsiteY3" fmla="*/ 3291 h 40633"/>
              <a:gd name="connsiteX4" fmla="*/ 23087 w 40558"/>
              <a:gd name="connsiteY4" fmla="*/ 59 h 40633"/>
              <a:gd name="connsiteX5" fmla="*/ 27171 w 40558"/>
              <a:gd name="connsiteY5" fmla="*/ 2340 h 40633"/>
              <a:gd name="connsiteX6" fmla="*/ 32801 w 40558"/>
              <a:gd name="connsiteY6" fmla="*/ 549 h 40633"/>
              <a:gd name="connsiteX7" fmla="*/ 35656 w 40558"/>
              <a:gd name="connsiteY7" fmla="*/ 5435 h 40633"/>
              <a:gd name="connsiteX8" fmla="*/ 39320 w 40558"/>
              <a:gd name="connsiteY8" fmla="*/ 10177 h 40633"/>
              <a:gd name="connsiteX9" fmla="*/ 39156 w 40558"/>
              <a:gd name="connsiteY9" fmla="*/ 15319 h 40633"/>
              <a:gd name="connsiteX10" fmla="*/ 40354 w 40558"/>
              <a:gd name="connsiteY10" fmla="*/ 23181 h 40633"/>
              <a:gd name="connsiteX11" fmla="*/ 34742 w 40558"/>
              <a:gd name="connsiteY11" fmla="*/ 30063 h 40633"/>
              <a:gd name="connsiteX12" fmla="*/ 32733 w 40558"/>
              <a:gd name="connsiteY12" fmla="*/ 35960 h 40633"/>
              <a:gd name="connsiteX13" fmla="*/ 25893 w 40558"/>
              <a:gd name="connsiteY13" fmla="*/ 36674 h 40633"/>
              <a:gd name="connsiteX14" fmla="*/ 21521 w 40558"/>
              <a:gd name="connsiteY14" fmla="*/ 32532 h 40633"/>
              <a:gd name="connsiteX15" fmla="*/ 13818 w 40558"/>
              <a:gd name="connsiteY15" fmla="*/ 39125 h 40633"/>
              <a:gd name="connsiteX16" fmla="*/ 3142 w 40558"/>
              <a:gd name="connsiteY16" fmla="*/ 35331 h 40633"/>
              <a:gd name="connsiteX17" fmla="*/ 231 w 40558"/>
              <a:gd name="connsiteY17" fmla="*/ 36166 h 40633"/>
              <a:gd name="connsiteX18" fmla="*/ 297 w 40558"/>
              <a:gd name="connsiteY18" fmla="*/ 12367 h 40633"/>
              <a:gd name="connsiteX19" fmla="*/ 1201 w 40558"/>
              <a:gd name="connsiteY19" fmla="*/ 14366 h 40633"/>
              <a:gd name="connsiteX20" fmla="*/ 1238 w 40558"/>
              <a:gd name="connsiteY20" fmla="*/ 14229 h 40633"/>
              <a:gd name="connsiteX0" fmla="*/ 4266 w 40558"/>
              <a:gd name="connsiteY0" fmla="*/ 34758 h 40633"/>
              <a:gd name="connsiteX1" fmla="*/ 3416 w 40558"/>
              <a:gd name="connsiteY1" fmla="*/ 32434 h 40633"/>
              <a:gd name="connsiteX2" fmla="*/ 11063 w 40558"/>
              <a:gd name="connsiteY2" fmla="*/ 31607 h 40633"/>
              <a:gd name="connsiteX3" fmla="*/ 14438 w 40558"/>
              <a:gd name="connsiteY3" fmla="*/ 31027 h 40633"/>
              <a:gd name="connsiteX4" fmla="*/ 26165 w 40558"/>
              <a:gd name="connsiteY4" fmla="*/ 34610 h 40633"/>
              <a:gd name="connsiteX5" fmla="*/ 25898 w 40558"/>
              <a:gd name="connsiteY5" fmla="*/ 36519 h 40633"/>
              <a:gd name="connsiteX6" fmla="*/ 31467 w 40558"/>
              <a:gd name="connsiteY6" fmla="*/ 22813 h 40633"/>
              <a:gd name="connsiteX7" fmla="*/ 34718 w 40558"/>
              <a:gd name="connsiteY7" fmla="*/ 29949 h 40633"/>
              <a:gd name="connsiteX8" fmla="*/ 39136 w 40558"/>
              <a:gd name="connsiteY8" fmla="*/ 15213 h 40633"/>
              <a:gd name="connsiteX9" fmla="*/ 37688 w 40558"/>
              <a:gd name="connsiteY9" fmla="*/ 17889 h 40633"/>
              <a:gd name="connsiteX10" fmla="*/ 35662 w 40558"/>
              <a:gd name="connsiteY10" fmla="*/ 5285 h 40633"/>
              <a:gd name="connsiteX11" fmla="*/ 35738 w 40558"/>
              <a:gd name="connsiteY11" fmla="*/ 6549 h 40633"/>
              <a:gd name="connsiteX12" fmla="*/ 26416 w 40558"/>
              <a:gd name="connsiteY12" fmla="*/ 3811 h 40633"/>
              <a:gd name="connsiteX13" fmla="*/ 27158 w 40558"/>
              <a:gd name="connsiteY13" fmla="*/ 2199 h 40633"/>
              <a:gd name="connsiteX14" fmla="*/ 19479 w 40558"/>
              <a:gd name="connsiteY14" fmla="*/ 4579 h 40633"/>
              <a:gd name="connsiteX15" fmla="*/ 19838 w 40558"/>
              <a:gd name="connsiteY15" fmla="*/ 3189 h 40633"/>
              <a:gd name="connsiteX16" fmla="*/ 11338 w 40558"/>
              <a:gd name="connsiteY16" fmla="*/ 5051 h 40633"/>
              <a:gd name="connsiteX17" fmla="*/ 12638 w 40558"/>
              <a:gd name="connsiteY17" fmla="*/ 6399 h 40633"/>
              <a:gd name="connsiteX18" fmla="*/ 1465 w 40558"/>
              <a:gd name="connsiteY18" fmla="*/ 15648 h 40633"/>
              <a:gd name="connsiteX19" fmla="*/ 1238 w 40558"/>
              <a:gd name="connsiteY19" fmla="*/ 14229 h 40633"/>
              <a:gd name="connsiteX0" fmla="*/ 1065 w 40385"/>
              <a:gd name="connsiteY0" fmla="*/ 14229 h 40633"/>
              <a:gd name="connsiteX1" fmla="*/ 2788 w 40385"/>
              <a:gd name="connsiteY1" fmla="*/ 6766 h 40633"/>
              <a:gd name="connsiteX2" fmla="*/ 11170 w 40385"/>
              <a:gd name="connsiteY2" fmla="*/ 5061 h 40633"/>
              <a:gd name="connsiteX3" fmla="*/ 19621 w 40385"/>
              <a:gd name="connsiteY3" fmla="*/ 3291 h 40633"/>
              <a:gd name="connsiteX4" fmla="*/ 22914 w 40385"/>
              <a:gd name="connsiteY4" fmla="*/ 59 h 40633"/>
              <a:gd name="connsiteX5" fmla="*/ 26998 w 40385"/>
              <a:gd name="connsiteY5" fmla="*/ 2340 h 40633"/>
              <a:gd name="connsiteX6" fmla="*/ 32628 w 40385"/>
              <a:gd name="connsiteY6" fmla="*/ 549 h 40633"/>
              <a:gd name="connsiteX7" fmla="*/ 35483 w 40385"/>
              <a:gd name="connsiteY7" fmla="*/ 5435 h 40633"/>
              <a:gd name="connsiteX8" fmla="*/ 39147 w 40385"/>
              <a:gd name="connsiteY8" fmla="*/ 10177 h 40633"/>
              <a:gd name="connsiteX9" fmla="*/ 38983 w 40385"/>
              <a:gd name="connsiteY9" fmla="*/ 15319 h 40633"/>
              <a:gd name="connsiteX10" fmla="*/ 40181 w 40385"/>
              <a:gd name="connsiteY10" fmla="*/ 23181 h 40633"/>
              <a:gd name="connsiteX11" fmla="*/ 34569 w 40385"/>
              <a:gd name="connsiteY11" fmla="*/ 30063 h 40633"/>
              <a:gd name="connsiteX12" fmla="*/ 32560 w 40385"/>
              <a:gd name="connsiteY12" fmla="*/ 35960 h 40633"/>
              <a:gd name="connsiteX13" fmla="*/ 25720 w 40385"/>
              <a:gd name="connsiteY13" fmla="*/ 36674 h 40633"/>
              <a:gd name="connsiteX14" fmla="*/ 21348 w 40385"/>
              <a:gd name="connsiteY14" fmla="*/ 32532 h 40633"/>
              <a:gd name="connsiteX15" fmla="*/ 13645 w 40385"/>
              <a:gd name="connsiteY15" fmla="*/ 39125 h 40633"/>
              <a:gd name="connsiteX16" fmla="*/ 2969 w 40385"/>
              <a:gd name="connsiteY16" fmla="*/ 35331 h 40633"/>
              <a:gd name="connsiteX17" fmla="*/ 58 w 40385"/>
              <a:gd name="connsiteY17" fmla="*/ 36166 h 40633"/>
              <a:gd name="connsiteX18" fmla="*/ 1028 w 40385"/>
              <a:gd name="connsiteY18" fmla="*/ 14366 h 40633"/>
              <a:gd name="connsiteX19" fmla="*/ 1065 w 40385"/>
              <a:gd name="connsiteY19" fmla="*/ 14229 h 40633"/>
              <a:gd name="connsiteX0" fmla="*/ 4093 w 40385"/>
              <a:gd name="connsiteY0" fmla="*/ 34758 h 40633"/>
              <a:gd name="connsiteX1" fmla="*/ 3243 w 40385"/>
              <a:gd name="connsiteY1" fmla="*/ 32434 h 40633"/>
              <a:gd name="connsiteX2" fmla="*/ 10890 w 40385"/>
              <a:gd name="connsiteY2" fmla="*/ 31607 h 40633"/>
              <a:gd name="connsiteX3" fmla="*/ 14265 w 40385"/>
              <a:gd name="connsiteY3" fmla="*/ 31027 h 40633"/>
              <a:gd name="connsiteX4" fmla="*/ 25992 w 40385"/>
              <a:gd name="connsiteY4" fmla="*/ 34610 h 40633"/>
              <a:gd name="connsiteX5" fmla="*/ 25725 w 40385"/>
              <a:gd name="connsiteY5" fmla="*/ 36519 h 40633"/>
              <a:gd name="connsiteX6" fmla="*/ 31294 w 40385"/>
              <a:gd name="connsiteY6" fmla="*/ 22813 h 40633"/>
              <a:gd name="connsiteX7" fmla="*/ 34545 w 40385"/>
              <a:gd name="connsiteY7" fmla="*/ 29949 h 40633"/>
              <a:gd name="connsiteX8" fmla="*/ 38963 w 40385"/>
              <a:gd name="connsiteY8" fmla="*/ 15213 h 40633"/>
              <a:gd name="connsiteX9" fmla="*/ 37515 w 40385"/>
              <a:gd name="connsiteY9" fmla="*/ 17889 h 40633"/>
              <a:gd name="connsiteX10" fmla="*/ 35489 w 40385"/>
              <a:gd name="connsiteY10" fmla="*/ 5285 h 40633"/>
              <a:gd name="connsiteX11" fmla="*/ 35565 w 40385"/>
              <a:gd name="connsiteY11" fmla="*/ 6549 h 40633"/>
              <a:gd name="connsiteX12" fmla="*/ 26243 w 40385"/>
              <a:gd name="connsiteY12" fmla="*/ 3811 h 40633"/>
              <a:gd name="connsiteX13" fmla="*/ 26985 w 40385"/>
              <a:gd name="connsiteY13" fmla="*/ 2199 h 40633"/>
              <a:gd name="connsiteX14" fmla="*/ 19306 w 40385"/>
              <a:gd name="connsiteY14" fmla="*/ 4579 h 40633"/>
              <a:gd name="connsiteX15" fmla="*/ 19665 w 40385"/>
              <a:gd name="connsiteY15" fmla="*/ 3189 h 40633"/>
              <a:gd name="connsiteX16" fmla="*/ 11165 w 40385"/>
              <a:gd name="connsiteY16" fmla="*/ 5051 h 40633"/>
              <a:gd name="connsiteX17" fmla="*/ 12465 w 40385"/>
              <a:gd name="connsiteY17" fmla="*/ 6399 h 40633"/>
              <a:gd name="connsiteX18" fmla="*/ 1292 w 40385"/>
              <a:gd name="connsiteY18" fmla="*/ 15648 h 40633"/>
              <a:gd name="connsiteX19" fmla="*/ 1065 w 40385"/>
              <a:gd name="connsiteY19" fmla="*/ 14229 h 40633"/>
              <a:gd name="connsiteX0" fmla="*/ 1065 w 40385"/>
              <a:gd name="connsiteY0" fmla="*/ 14229 h 40633"/>
              <a:gd name="connsiteX1" fmla="*/ 2788 w 40385"/>
              <a:gd name="connsiteY1" fmla="*/ 6766 h 40633"/>
              <a:gd name="connsiteX2" fmla="*/ 11170 w 40385"/>
              <a:gd name="connsiteY2" fmla="*/ 5061 h 40633"/>
              <a:gd name="connsiteX3" fmla="*/ 19621 w 40385"/>
              <a:gd name="connsiteY3" fmla="*/ 3291 h 40633"/>
              <a:gd name="connsiteX4" fmla="*/ 22914 w 40385"/>
              <a:gd name="connsiteY4" fmla="*/ 59 h 40633"/>
              <a:gd name="connsiteX5" fmla="*/ 26998 w 40385"/>
              <a:gd name="connsiteY5" fmla="*/ 2340 h 40633"/>
              <a:gd name="connsiteX6" fmla="*/ 32628 w 40385"/>
              <a:gd name="connsiteY6" fmla="*/ 549 h 40633"/>
              <a:gd name="connsiteX7" fmla="*/ 35483 w 40385"/>
              <a:gd name="connsiteY7" fmla="*/ 5435 h 40633"/>
              <a:gd name="connsiteX8" fmla="*/ 39147 w 40385"/>
              <a:gd name="connsiteY8" fmla="*/ 10177 h 40633"/>
              <a:gd name="connsiteX9" fmla="*/ 38983 w 40385"/>
              <a:gd name="connsiteY9" fmla="*/ 15319 h 40633"/>
              <a:gd name="connsiteX10" fmla="*/ 40181 w 40385"/>
              <a:gd name="connsiteY10" fmla="*/ 23181 h 40633"/>
              <a:gd name="connsiteX11" fmla="*/ 34569 w 40385"/>
              <a:gd name="connsiteY11" fmla="*/ 30063 h 40633"/>
              <a:gd name="connsiteX12" fmla="*/ 32560 w 40385"/>
              <a:gd name="connsiteY12" fmla="*/ 35960 h 40633"/>
              <a:gd name="connsiteX13" fmla="*/ 25720 w 40385"/>
              <a:gd name="connsiteY13" fmla="*/ 36674 h 40633"/>
              <a:gd name="connsiteX14" fmla="*/ 21348 w 40385"/>
              <a:gd name="connsiteY14" fmla="*/ 32532 h 40633"/>
              <a:gd name="connsiteX15" fmla="*/ 13645 w 40385"/>
              <a:gd name="connsiteY15" fmla="*/ 39125 h 40633"/>
              <a:gd name="connsiteX16" fmla="*/ 2969 w 40385"/>
              <a:gd name="connsiteY16" fmla="*/ 35331 h 40633"/>
              <a:gd name="connsiteX17" fmla="*/ 58 w 40385"/>
              <a:gd name="connsiteY17" fmla="*/ 36166 h 40633"/>
              <a:gd name="connsiteX18" fmla="*/ 1028 w 40385"/>
              <a:gd name="connsiteY18" fmla="*/ 14366 h 40633"/>
              <a:gd name="connsiteX19" fmla="*/ 1065 w 40385"/>
              <a:gd name="connsiteY19" fmla="*/ 14229 h 40633"/>
              <a:gd name="connsiteX0" fmla="*/ 4093 w 40385"/>
              <a:gd name="connsiteY0" fmla="*/ 34758 h 40633"/>
              <a:gd name="connsiteX1" fmla="*/ 3243 w 40385"/>
              <a:gd name="connsiteY1" fmla="*/ 32434 h 40633"/>
              <a:gd name="connsiteX2" fmla="*/ 10890 w 40385"/>
              <a:gd name="connsiteY2" fmla="*/ 31607 h 40633"/>
              <a:gd name="connsiteX3" fmla="*/ 14265 w 40385"/>
              <a:gd name="connsiteY3" fmla="*/ 31027 h 40633"/>
              <a:gd name="connsiteX4" fmla="*/ 25992 w 40385"/>
              <a:gd name="connsiteY4" fmla="*/ 34610 h 40633"/>
              <a:gd name="connsiteX5" fmla="*/ 25725 w 40385"/>
              <a:gd name="connsiteY5" fmla="*/ 36519 h 40633"/>
              <a:gd name="connsiteX6" fmla="*/ 31294 w 40385"/>
              <a:gd name="connsiteY6" fmla="*/ 22813 h 40633"/>
              <a:gd name="connsiteX7" fmla="*/ 34545 w 40385"/>
              <a:gd name="connsiteY7" fmla="*/ 29949 h 40633"/>
              <a:gd name="connsiteX8" fmla="*/ 38963 w 40385"/>
              <a:gd name="connsiteY8" fmla="*/ 15213 h 40633"/>
              <a:gd name="connsiteX9" fmla="*/ 37515 w 40385"/>
              <a:gd name="connsiteY9" fmla="*/ 17889 h 40633"/>
              <a:gd name="connsiteX10" fmla="*/ 35489 w 40385"/>
              <a:gd name="connsiteY10" fmla="*/ 5285 h 40633"/>
              <a:gd name="connsiteX11" fmla="*/ 35565 w 40385"/>
              <a:gd name="connsiteY11" fmla="*/ 6549 h 40633"/>
              <a:gd name="connsiteX12" fmla="*/ 26243 w 40385"/>
              <a:gd name="connsiteY12" fmla="*/ 3811 h 40633"/>
              <a:gd name="connsiteX13" fmla="*/ 26985 w 40385"/>
              <a:gd name="connsiteY13" fmla="*/ 2199 h 40633"/>
              <a:gd name="connsiteX14" fmla="*/ 19306 w 40385"/>
              <a:gd name="connsiteY14" fmla="*/ 4579 h 40633"/>
              <a:gd name="connsiteX15" fmla="*/ 19665 w 40385"/>
              <a:gd name="connsiteY15" fmla="*/ 3189 h 40633"/>
              <a:gd name="connsiteX16" fmla="*/ 11165 w 40385"/>
              <a:gd name="connsiteY16" fmla="*/ 5051 h 40633"/>
              <a:gd name="connsiteX17" fmla="*/ 12465 w 40385"/>
              <a:gd name="connsiteY17" fmla="*/ 6399 h 40633"/>
              <a:gd name="connsiteX18" fmla="*/ 1292 w 40385"/>
              <a:gd name="connsiteY18" fmla="*/ 15648 h 40633"/>
              <a:gd name="connsiteX19" fmla="*/ 1065 w 40385"/>
              <a:gd name="connsiteY19" fmla="*/ 14229 h 40633"/>
              <a:gd name="connsiteX0" fmla="*/ 1079 w 40399"/>
              <a:gd name="connsiteY0" fmla="*/ 14229 h 40633"/>
              <a:gd name="connsiteX1" fmla="*/ 2802 w 40399"/>
              <a:gd name="connsiteY1" fmla="*/ 6766 h 40633"/>
              <a:gd name="connsiteX2" fmla="*/ 11184 w 40399"/>
              <a:gd name="connsiteY2" fmla="*/ 5061 h 40633"/>
              <a:gd name="connsiteX3" fmla="*/ 19635 w 40399"/>
              <a:gd name="connsiteY3" fmla="*/ 3291 h 40633"/>
              <a:gd name="connsiteX4" fmla="*/ 22928 w 40399"/>
              <a:gd name="connsiteY4" fmla="*/ 59 h 40633"/>
              <a:gd name="connsiteX5" fmla="*/ 27012 w 40399"/>
              <a:gd name="connsiteY5" fmla="*/ 2340 h 40633"/>
              <a:gd name="connsiteX6" fmla="*/ 32642 w 40399"/>
              <a:gd name="connsiteY6" fmla="*/ 549 h 40633"/>
              <a:gd name="connsiteX7" fmla="*/ 35497 w 40399"/>
              <a:gd name="connsiteY7" fmla="*/ 5435 h 40633"/>
              <a:gd name="connsiteX8" fmla="*/ 39161 w 40399"/>
              <a:gd name="connsiteY8" fmla="*/ 10177 h 40633"/>
              <a:gd name="connsiteX9" fmla="*/ 38997 w 40399"/>
              <a:gd name="connsiteY9" fmla="*/ 15319 h 40633"/>
              <a:gd name="connsiteX10" fmla="*/ 40195 w 40399"/>
              <a:gd name="connsiteY10" fmla="*/ 23181 h 40633"/>
              <a:gd name="connsiteX11" fmla="*/ 34583 w 40399"/>
              <a:gd name="connsiteY11" fmla="*/ 30063 h 40633"/>
              <a:gd name="connsiteX12" fmla="*/ 32574 w 40399"/>
              <a:gd name="connsiteY12" fmla="*/ 35960 h 40633"/>
              <a:gd name="connsiteX13" fmla="*/ 25734 w 40399"/>
              <a:gd name="connsiteY13" fmla="*/ 36674 h 40633"/>
              <a:gd name="connsiteX14" fmla="*/ 21362 w 40399"/>
              <a:gd name="connsiteY14" fmla="*/ 32532 h 40633"/>
              <a:gd name="connsiteX15" fmla="*/ 13659 w 40399"/>
              <a:gd name="connsiteY15" fmla="*/ 39125 h 40633"/>
              <a:gd name="connsiteX16" fmla="*/ 2983 w 40399"/>
              <a:gd name="connsiteY16" fmla="*/ 35331 h 40633"/>
              <a:gd name="connsiteX17" fmla="*/ 72 w 40399"/>
              <a:gd name="connsiteY17" fmla="*/ 36166 h 40633"/>
              <a:gd name="connsiteX18" fmla="*/ 1042 w 40399"/>
              <a:gd name="connsiteY18" fmla="*/ 14366 h 40633"/>
              <a:gd name="connsiteX19" fmla="*/ 1079 w 40399"/>
              <a:gd name="connsiteY19" fmla="*/ 14229 h 40633"/>
              <a:gd name="connsiteX0" fmla="*/ 4107 w 40399"/>
              <a:gd name="connsiteY0" fmla="*/ 34758 h 40633"/>
              <a:gd name="connsiteX1" fmla="*/ 3257 w 40399"/>
              <a:gd name="connsiteY1" fmla="*/ 32434 h 40633"/>
              <a:gd name="connsiteX2" fmla="*/ 10904 w 40399"/>
              <a:gd name="connsiteY2" fmla="*/ 31607 h 40633"/>
              <a:gd name="connsiteX3" fmla="*/ 14279 w 40399"/>
              <a:gd name="connsiteY3" fmla="*/ 31027 h 40633"/>
              <a:gd name="connsiteX4" fmla="*/ 26006 w 40399"/>
              <a:gd name="connsiteY4" fmla="*/ 34610 h 40633"/>
              <a:gd name="connsiteX5" fmla="*/ 25739 w 40399"/>
              <a:gd name="connsiteY5" fmla="*/ 36519 h 40633"/>
              <a:gd name="connsiteX6" fmla="*/ 31308 w 40399"/>
              <a:gd name="connsiteY6" fmla="*/ 22813 h 40633"/>
              <a:gd name="connsiteX7" fmla="*/ 34559 w 40399"/>
              <a:gd name="connsiteY7" fmla="*/ 29949 h 40633"/>
              <a:gd name="connsiteX8" fmla="*/ 38977 w 40399"/>
              <a:gd name="connsiteY8" fmla="*/ 15213 h 40633"/>
              <a:gd name="connsiteX9" fmla="*/ 37529 w 40399"/>
              <a:gd name="connsiteY9" fmla="*/ 17889 h 40633"/>
              <a:gd name="connsiteX10" fmla="*/ 35503 w 40399"/>
              <a:gd name="connsiteY10" fmla="*/ 5285 h 40633"/>
              <a:gd name="connsiteX11" fmla="*/ 35579 w 40399"/>
              <a:gd name="connsiteY11" fmla="*/ 6549 h 40633"/>
              <a:gd name="connsiteX12" fmla="*/ 26257 w 40399"/>
              <a:gd name="connsiteY12" fmla="*/ 3811 h 40633"/>
              <a:gd name="connsiteX13" fmla="*/ 26999 w 40399"/>
              <a:gd name="connsiteY13" fmla="*/ 2199 h 40633"/>
              <a:gd name="connsiteX14" fmla="*/ 19320 w 40399"/>
              <a:gd name="connsiteY14" fmla="*/ 4579 h 40633"/>
              <a:gd name="connsiteX15" fmla="*/ 19679 w 40399"/>
              <a:gd name="connsiteY15" fmla="*/ 3189 h 40633"/>
              <a:gd name="connsiteX16" fmla="*/ 11179 w 40399"/>
              <a:gd name="connsiteY16" fmla="*/ 5051 h 40633"/>
              <a:gd name="connsiteX17" fmla="*/ 12479 w 40399"/>
              <a:gd name="connsiteY17" fmla="*/ 6399 h 40633"/>
              <a:gd name="connsiteX18" fmla="*/ 1306 w 40399"/>
              <a:gd name="connsiteY18" fmla="*/ 15648 h 40633"/>
              <a:gd name="connsiteX19" fmla="*/ 0 w 40399"/>
              <a:gd name="connsiteY19" fmla="*/ 13963 h 40633"/>
              <a:gd name="connsiteX0" fmla="*/ 1085 w 40405"/>
              <a:gd name="connsiteY0" fmla="*/ 14229 h 40633"/>
              <a:gd name="connsiteX1" fmla="*/ 2808 w 40405"/>
              <a:gd name="connsiteY1" fmla="*/ 6766 h 40633"/>
              <a:gd name="connsiteX2" fmla="*/ 11190 w 40405"/>
              <a:gd name="connsiteY2" fmla="*/ 5061 h 40633"/>
              <a:gd name="connsiteX3" fmla="*/ 19641 w 40405"/>
              <a:gd name="connsiteY3" fmla="*/ 3291 h 40633"/>
              <a:gd name="connsiteX4" fmla="*/ 22934 w 40405"/>
              <a:gd name="connsiteY4" fmla="*/ 59 h 40633"/>
              <a:gd name="connsiteX5" fmla="*/ 27018 w 40405"/>
              <a:gd name="connsiteY5" fmla="*/ 2340 h 40633"/>
              <a:gd name="connsiteX6" fmla="*/ 32648 w 40405"/>
              <a:gd name="connsiteY6" fmla="*/ 549 h 40633"/>
              <a:gd name="connsiteX7" fmla="*/ 35503 w 40405"/>
              <a:gd name="connsiteY7" fmla="*/ 5435 h 40633"/>
              <a:gd name="connsiteX8" fmla="*/ 39167 w 40405"/>
              <a:gd name="connsiteY8" fmla="*/ 10177 h 40633"/>
              <a:gd name="connsiteX9" fmla="*/ 39003 w 40405"/>
              <a:gd name="connsiteY9" fmla="*/ 15319 h 40633"/>
              <a:gd name="connsiteX10" fmla="*/ 40201 w 40405"/>
              <a:gd name="connsiteY10" fmla="*/ 23181 h 40633"/>
              <a:gd name="connsiteX11" fmla="*/ 34589 w 40405"/>
              <a:gd name="connsiteY11" fmla="*/ 30063 h 40633"/>
              <a:gd name="connsiteX12" fmla="*/ 32580 w 40405"/>
              <a:gd name="connsiteY12" fmla="*/ 35960 h 40633"/>
              <a:gd name="connsiteX13" fmla="*/ 25740 w 40405"/>
              <a:gd name="connsiteY13" fmla="*/ 36674 h 40633"/>
              <a:gd name="connsiteX14" fmla="*/ 21368 w 40405"/>
              <a:gd name="connsiteY14" fmla="*/ 32532 h 40633"/>
              <a:gd name="connsiteX15" fmla="*/ 13665 w 40405"/>
              <a:gd name="connsiteY15" fmla="*/ 39125 h 40633"/>
              <a:gd name="connsiteX16" fmla="*/ 2989 w 40405"/>
              <a:gd name="connsiteY16" fmla="*/ 35331 h 40633"/>
              <a:gd name="connsiteX17" fmla="*/ 78 w 40405"/>
              <a:gd name="connsiteY17" fmla="*/ 36166 h 40633"/>
              <a:gd name="connsiteX18" fmla="*/ 1048 w 40405"/>
              <a:gd name="connsiteY18" fmla="*/ 14366 h 40633"/>
              <a:gd name="connsiteX19" fmla="*/ 1085 w 40405"/>
              <a:gd name="connsiteY19" fmla="*/ 14229 h 40633"/>
              <a:gd name="connsiteX0" fmla="*/ 4113 w 40405"/>
              <a:gd name="connsiteY0" fmla="*/ 34758 h 40633"/>
              <a:gd name="connsiteX1" fmla="*/ 3263 w 40405"/>
              <a:gd name="connsiteY1" fmla="*/ 32434 h 40633"/>
              <a:gd name="connsiteX2" fmla="*/ 10910 w 40405"/>
              <a:gd name="connsiteY2" fmla="*/ 31607 h 40633"/>
              <a:gd name="connsiteX3" fmla="*/ 14285 w 40405"/>
              <a:gd name="connsiteY3" fmla="*/ 31027 h 40633"/>
              <a:gd name="connsiteX4" fmla="*/ 26012 w 40405"/>
              <a:gd name="connsiteY4" fmla="*/ 34610 h 40633"/>
              <a:gd name="connsiteX5" fmla="*/ 25745 w 40405"/>
              <a:gd name="connsiteY5" fmla="*/ 36519 h 40633"/>
              <a:gd name="connsiteX6" fmla="*/ 31314 w 40405"/>
              <a:gd name="connsiteY6" fmla="*/ 22813 h 40633"/>
              <a:gd name="connsiteX7" fmla="*/ 34565 w 40405"/>
              <a:gd name="connsiteY7" fmla="*/ 29949 h 40633"/>
              <a:gd name="connsiteX8" fmla="*/ 38983 w 40405"/>
              <a:gd name="connsiteY8" fmla="*/ 15213 h 40633"/>
              <a:gd name="connsiteX9" fmla="*/ 37535 w 40405"/>
              <a:gd name="connsiteY9" fmla="*/ 17889 h 40633"/>
              <a:gd name="connsiteX10" fmla="*/ 35509 w 40405"/>
              <a:gd name="connsiteY10" fmla="*/ 5285 h 40633"/>
              <a:gd name="connsiteX11" fmla="*/ 35585 w 40405"/>
              <a:gd name="connsiteY11" fmla="*/ 6549 h 40633"/>
              <a:gd name="connsiteX12" fmla="*/ 26263 w 40405"/>
              <a:gd name="connsiteY12" fmla="*/ 3811 h 40633"/>
              <a:gd name="connsiteX13" fmla="*/ 27005 w 40405"/>
              <a:gd name="connsiteY13" fmla="*/ 2199 h 40633"/>
              <a:gd name="connsiteX14" fmla="*/ 19326 w 40405"/>
              <a:gd name="connsiteY14" fmla="*/ 4579 h 40633"/>
              <a:gd name="connsiteX15" fmla="*/ 19685 w 40405"/>
              <a:gd name="connsiteY15" fmla="*/ 3189 h 40633"/>
              <a:gd name="connsiteX16" fmla="*/ 11185 w 40405"/>
              <a:gd name="connsiteY16" fmla="*/ 5051 h 40633"/>
              <a:gd name="connsiteX17" fmla="*/ 12485 w 40405"/>
              <a:gd name="connsiteY17" fmla="*/ 6399 h 40633"/>
              <a:gd name="connsiteX18" fmla="*/ 45 w 40405"/>
              <a:gd name="connsiteY18" fmla="*/ 23101 h 40633"/>
              <a:gd name="connsiteX19" fmla="*/ 6 w 40405"/>
              <a:gd name="connsiteY19" fmla="*/ 13963 h 40633"/>
              <a:gd name="connsiteX0" fmla="*/ 194 w 40405"/>
              <a:gd name="connsiteY0" fmla="*/ 13963 h 40633"/>
              <a:gd name="connsiteX1" fmla="*/ 2808 w 40405"/>
              <a:gd name="connsiteY1" fmla="*/ 6766 h 40633"/>
              <a:gd name="connsiteX2" fmla="*/ 11190 w 40405"/>
              <a:gd name="connsiteY2" fmla="*/ 5061 h 40633"/>
              <a:gd name="connsiteX3" fmla="*/ 19641 w 40405"/>
              <a:gd name="connsiteY3" fmla="*/ 3291 h 40633"/>
              <a:gd name="connsiteX4" fmla="*/ 22934 w 40405"/>
              <a:gd name="connsiteY4" fmla="*/ 59 h 40633"/>
              <a:gd name="connsiteX5" fmla="*/ 27018 w 40405"/>
              <a:gd name="connsiteY5" fmla="*/ 2340 h 40633"/>
              <a:gd name="connsiteX6" fmla="*/ 32648 w 40405"/>
              <a:gd name="connsiteY6" fmla="*/ 549 h 40633"/>
              <a:gd name="connsiteX7" fmla="*/ 35503 w 40405"/>
              <a:gd name="connsiteY7" fmla="*/ 5435 h 40633"/>
              <a:gd name="connsiteX8" fmla="*/ 39167 w 40405"/>
              <a:gd name="connsiteY8" fmla="*/ 10177 h 40633"/>
              <a:gd name="connsiteX9" fmla="*/ 39003 w 40405"/>
              <a:gd name="connsiteY9" fmla="*/ 15319 h 40633"/>
              <a:gd name="connsiteX10" fmla="*/ 40201 w 40405"/>
              <a:gd name="connsiteY10" fmla="*/ 23181 h 40633"/>
              <a:gd name="connsiteX11" fmla="*/ 34589 w 40405"/>
              <a:gd name="connsiteY11" fmla="*/ 30063 h 40633"/>
              <a:gd name="connsiteX12" fmla="*/ 32580 w 40405"/>
              <a:gd name="connsiteY12" fmla="*/ 35960 h 40633"/>
              <a:gd name="connsiteX13" fmla="*/ 25740 w 40405"/>
              <a:gd name="connsiteY13" fmla="*/ 36674 h 40633"/>
              <a:gd name="connsiteX14" fmla="*/ 21368 w 40405"/>
              <a:gd name="connsiteY14" fmla="*/ 32532 h 40633"/>
              <a:gd name="connsiteX15" fmla="*/ 13665 w 40405"/>
              <a:gd name="connsiteY15" fmla="*/ 39125 h 40633"/>
              <a:gd name="connsiteX16" fmla="*/ 2989 w 40405"/>
              <a:gd name="connsiteY16" fmla="*/ 35331 h 40633"/>
              <a:gd name="connsiteX17" fmla="*/ 78 w 40405"/>
              <a:gd name="connsiteY17" fmla="*/ 36166 h 40633"/>
              <a:gd name="connsiteX18" fmla="*/ 1048 w 40405"/>
              <a:gd name="connsiteY18" fmla="*/ 14366 h 40633"/>
              <a:gd name="connsiteX19" fmla="*/ 194 w 40405"/>
              <a:gd name="connsiteY19" fmla="*/ 13963 h 40633"/>
              <a:gd name="connsiteX0" fmla="*/ 4113 w 40405"/>
              <a:gd name="connsiteY0" fmla="*/ 34758 h 40633"/>
              <a:gd name="connsiteX1" fmla="*/ 3263 w 40405"/>
              <a:gd name="connsiteY1" fmla="*/ 32434 h 40633"/>
              <a:gd name="connsiteX2" fmla="*/ 10910 w 40405"/>
              <a:gd name="connsiteY2" fmla="*/ 31607 h 40633"/>
              <a:gd name="connsiteX3" fmla="*/ 14285 w 40405"/>
              <a:gd name="connsiteY3" fmla="*/ 31027 h 40633"/>
              <a:gd name="connsiteX4" fmla="*/ 26012 w 40405"/>
              <a:gd name="connsiteY4" fmla="*/ 34610 h 40633"/>
              <a:gd name="connsiteX5" fmla="*/ 25745 w 40405"/>
              <a:gd name="connsiteY5" fmla="*/ 36519 h 40633"/>
              <a:gd name="connsiteX6" fmla="*/ 31314 w 40405"/>
              <a:gd name="connsiteY6" fmla="*/ 22813 h 40633"/>
              <a:gd name="connsiteX7" fmla="*/ 34565 w 40405"/>
              <a:gd name="connsiteY7" fmla="*/ 29949 h 40633"/>
              <a:gd name="connsiteX8" fmla="*/ 38983 w 40405"/>
              <a:gd name="connsiteY8" fmla="*/ 15213 h 40633"/>
              <a:gd name="connsiteX9" fmla="*/ 37535 w 40405"/>
              <a:gd name="connsiteY9" fmla="*/ 17889 h 40633"/>
              <a:gd name="connsiteX10" fmla="*/ 35509 w 40405"/>
              <a:gd name="connsiteY10" fmla="*/ 5285 h 40633"/>
              <a:gd name="connsiteX11" fmla="*/ 35585 w 40405"/>
              <a:gd name="connsiteY11" fmla="*/ 6549 h 40633"/>
              <a:gd name="connsiteX12" fmla="*/ 26263 w 40405"/>
              <a:gd name="connsiteY12" fmla="*/ 3811 h 40633"/>
              <a:gd name="connsiteX13" fmla="*/ 27005 w 40405"/>
              <a:gd name="connsiteY13" fmla="*/ 2199 h 40633"/>
              <a:gd name="connsiteX14" fmla="*/ 19326 w 40405"/>
              <a:gd name="connsiteY14" fmla="*/ 4579 h 40633"/>
              <a:gd name="connsiteX15" fmla="*/ 19685 w 40405"/>
              <a:gd name="connsiteY15" fmla="*/ 3189 h 40633"/>
              <a:gd name="connsiteX16" fmla="*/ 11185 w 40405"/>
              <a:gd name="connsiteY16" fmla="*/ 5051 h 40633"/>
              <a:gd name="connsiteX17" fmla="*/ 12485 w 40405"/>
              <a:gd name="connsiteY17" fmla="*/ 6399 h 40633"/>
              <a:gd name="connsiteX18" fmla="*/ 45 w 40405"/>
              <a:gd name="connsiteY18" fmla="*/ 23101 h 40633"/>
              <a:gd name="connsiteX19" fmla="*/ 6 w 40405"/>
              <a:gd name="connsiteY19" fmla="*/ 13963 h 40633"/>
              <a:gd name="connsiteX0" fmla="*/ 343 w 40554"/>
              <a:gd name="connsiteY0" fmla="*/ 13963 h 40633"/>
              <a:gd name="connsiteX1" fmla="*/ 2957 w 40554"/>
              <a:gd name="connsiteY1" fmla="*/ 6766 h 40633"/>
              <a:gd name="connsiteX2" fmla="*/ 11339 w 40554"/>
              <a:gd name="connsiteY2" fmla="*/ 5061 h 40633"/>
              <a:gd name="connsiteX3" fmla="*/ 19790 w 40554"/>
              <a:gd name="connsiteY3" fmla="*/ 3291 h 40633"/>
              <a:gd name="connsiteX4" fmla="*/ 23083 w 40554"/>
              <a:gd name="connsiteY4" fmla="*/ 59 h 40633"/>
              <a:gd name="connsiteX5" fmla="*/ 27167 w 40554"/>
              <a:gd name="connsiteY5" fmla="*/ 2340 h 40633"/>
              <a:gd name="connsiteX6" fmla="*/ 32797 w 40554"/>
              <a:gd name="connsiteY6" fmla="*/ 549 h 40633"/>
              <a:gd name="connsiteX7" fmla="*/ 35652 w 40554"/>
              <a:gd name="connsiteY7" fmla="*/ 5435 h 40633"/>
              <a:gd name="connsiteX8" fmla="*/ 39316 w 40554"/>
              <a:gd name="connsiteY8" fmla="*/ 10177 h 40633"/>
              <a:gd name="connsiteX9" fmla="*/ 39152 w 40554"/>
              <a:gd name="connsiteY9" fmla="*/ 15319 h 40633"/>
              <a:gd name="connsiteX10" fmla="*/ 40350 w 40554"/>
              <a:gd name="connsiteY10" fmla="*/ 23181 h 40633"/>
              <a:gd name="connsiteX11" fmla="*/ 34738 w 40554"/>
              <a:gd name="connsiteY11" fmla="*/ 30063 h 40633"/>
              <a:gd name="connsiteX12" fmla="*/ 32729 w 40554"/>
              <a:gd name="connsiteY12" fmla="*/ 35960 h 40633"/>
              <a:gd name="connsiteX13" fmla="*/ 25889 w 40554"/>
              <a:gd name="connsiteY13" fmla="*/ 36674 h 40633"/>
              <a:gd name="connsiteX14" fmla="*/ 21517 w 40554"/>
              <a:gd name="connsiteY14" fmla="*/ 32532 h 40633"/>
              <a:gd name="connsiteX15" fmla="*/ 13814 w 40554"/>
              <a:gd name="connsiteY15" fmla="*/ 39125 h 40633"/>
              <a:gd name="connsiteX16" fmla="*/ 3138 w 40554"/>
              <a:gd name="connsiteY16" fmla="*/ 35331 h 40633"/>
              <a:gd name="connsiteX17" fmla="*/ 227 w 40554"/>
              <a:gd name="connsiteY17" fmla="*/ 36166 h 40633"/>
              <a:gd name="connsiteX18" fmla="*/ 306 w 40554"/>
              <a:gd name="connsiteY18" fmla="*/ 18093 h 40633"/>
              <a:gd name="connsiteX19" fmla="*/ 343 w 40554"/>
              <a:gd name="connsiteY19" fmla="*/ 13963 h 40633"/>
              <a:gd name="connsiteX0" fmla="*/ 4262 w 40554"/>
              <a:gd name="connsiteY0" fmla="*/ 34758 h 40633"/>
              <a:gd name="connsiteX1" fmla="*/ 3412 w 40554"/>
              <a:gd name="connsiteY1" fmla="*/ 32434 h 40633"/>
              <a:gd name="connsiteX2" fmla="*/ 11059 w 40554"/>
              <a:gd name="connsiteY2" fmla="*/ 31607 h 40633"/>
              <a:gd name="connsiteX3" fmla="*/ 14434 w 40554"/>
              <a:gd name="connsiteY3" fmla="*/ 31027 h 40633"/>
              <a:gd name="connsiteX4" fmla="*/ 26161 w 40554"/>
              <a:gd name="connsiteY4" fmla="*/ 34610 h 40633"/>
              <a:gd name="connsiteX5" fmla="*/ 25894 w 40554"/>
              <a:gd name="connsiteY5" fmla="*/ 36519 h 40633"/>
              <a:gd name="connsiteX6" fmla="*/ 31463 w 40554"/>
              <a:gd name="connsiteY6" fmla="*/ 22813 h 40633"/>
              <a:gd name="connsiteX7" fmla="*/ 34714 w 40554"/>
              <a:gd name="connsiteY7" fmla="*/ 29949 h 40633"/>
              <a:gd name="connsiteX8" fmla="*/ 39132 w 40554"/>
              <a:gd name="connsiteY8" fmla="*/ 15213 h 40633"/>
              <a:gd name="connsiteX9" fmla="*/ 37684 w 40554"/>
              <a:gd name="connsiteY9" fmla="*/ 17889 h 40633"/>
              <a:gd name="connsiteX10" fmla="*/ 35658 w 40554"/>
              <a:gd name="connsiteY10" fmla="*/ 5285 h 40633"/>
              <a:gd name="connsiteX11" fmla="*/ 35734 w 40554"/>
              <a:gd name="connsiteY11" fmla="*/ 6549 h 40633"/>
              <a:gd name="connsiteX12" fmla="*/ 26412 w 40554"/>
              <a:gd name="connsiteY12" fmla="*/ 3811 h 40633"/>
              <a:gd name="connsiteX13" fmla="*/ 27154 w 40554"/>
              <a:gd name="connsiteY13" fmla="*/ 2199 h 40633"/>
              <a:gd name="connsiteX14" fmla="*/ 19475 w 40554"/>
              <a:gd name="connsiteY14" fmla="*/ 4579 h 40633"/>
              <a:gd name="connsiteX15" fmla="*/ 19834 w 40554"/>
              <a:gd name="connsiteY15" fmla="*/ 3189 h 40633"/>
              <a:gd name="connsiteX16" fmla="*/ 11334 w 40554"/>
              <a:gd name="connsiteY16" fmla="*/ 5051 h 40633"/>
              <a:gd name="connsiteX17" fmla="*/ 12634 w 40554"/>
              <a:gd name="connsiteY17" fmla="*/ 6399 h 40633"/>
              <a:gd name="connsiteX18" fmla="*/ 194 w 40554"/>
              <a:gd name="connsiteY18" fmla="*/ 23101 h 40633"/>
              <a:gd name="connsiteX19" fmla="*/ 155 w 40554"/>
              <a:gd name="connsiteY19" fmla="*/ 13963 h 40633"/>
              <a:gd name="connsiteX0" fmla="*/ 605 w 40816"/>
              <a:gd name="connsiteY0" fmla="*/ 13963 h 40633"/>
              <a:gd name="connsiteX1" fmla="*/ 3219 w 40816"/>
              <a:gd name="connsiteY1" fmla="*/ 6766 h 40633"/>
              <a:gd name="connsiteX2" fmla="*/ 11601 w 40816"/>
              <a:gd name="connsiteY2" fmla="*/ 5061 h 40633"/>
              <a:gd name="connsiteX3" fmla="*/ 20052 w 40816"/>
              <a:gd name="connsiteY3" fmla="*/ 3291 h 40633"/>
              <a:gd name="connsiteX4" fmla="*/ 23345 w 40816"/>
              <a:gd name="connsiteY4" fmla="*/ 59 h 40633"/>
              <a:gd name="connsiteX5" fmla="*/ 27429 w 40816"/>
              <a:gd name="connsiteY5" fmla="*/ 2340 h 40633"/>
              <a:gd name="connsiteX6" fmla="*/ 33059 w 40816"/>
              <a:gd name="connsiteY6" fmla="*/ 549 h 40633"/>
              <a:gd name="connsiteX7" fmla="*/ 35914 w 40816"/>
              <a:gd name="connsiteY7" fmla="*/ 5435 h 40633"/>
              <a:gd name="connsiteX8" fmla="*/ 39578 w 40816"/>
              <a:gd name="connsiteY8" fmla="*/ 10177 h 40633"/>
              <a:gd name="connsiteX9" fmla="*/ 39414 w 40816"/>
              <a:gd name="connsiteY9" fmla="*/ 15319 h 40633"/>
              <a:gd name="connsiteX10" fmla="*/ 40612 w 40816"/>
              <a:gd name="connsiteY10" fmla="*/ 23181 h 40633"/>
              <a:gd name="connsiteX11" fmla="*/ 35000 w 40816"/>
              <a:gd name="connsiteY11" fmla="*/ 30063 h 40633"/>
              <a:gd name="connsiteX12" fmla="*/ 32991 w 40816"/>
              <a:gd name="connsiteY12" fmla="*/ 35960 h 40633"/>
              <a:gd name="connsiteX13" fmla="*/ 26151 w 40816"/>
              <a:gd name="connsiteY13" fmla="*/ 36674 h 40633"/>
              <a:gd name="connsiteX14" fmla="*/ 21779 w 40816"/>
              <a:gd name="connsiteY14" fmla="*/ 32532 h 40633"/>
              <a:gd name="connsiteX15" fmla="*/ 14076 w 40816"/>
              <a:gd name="connsiteY15" fmla="*/ 39125 h 40633"/>
              <a:gd name="connsiteX16" fmla="*/ 3400 w 40816"/>
              <a:gd name="connsiteY16" fmla="*/ 35331 h 40633"/>
              <a:gd name="connsiteX17" fmla="*/ 489 w 40816"/>
              <a:gd name="connsiteY17" fmla="*/ 36166 h 40633"/>
              <a:gd name="connsiteX18" fmla="*/ 568 w 40816"/>
              <a:gd name="connsiteY18" fmla="*/ 18093 h 40633"/>
              <a:gd name="connsiteX19" fmla="*/ 605 w 40816"/>
              <a:gd name="connsiteY19" fmla="*/ 13963 h 40633"/>
              <a:gd name="connsiteX0" fmla="*/ 4524 w 40816"/>
              <a:gd name="connsiteY0" fmla="*/ 34758 h 40633"/>
              <a:gd name="connsiteX1" fmla="*/ 3674 w 40816"/>
              <a:gd name="connsiteY1" fmla="*/ 32434 h 40633"/>
              <a:gd name="connsiteX2" fmla="*/ 11321 w 40816"/>
              <a:gd name="connsiteY2" fmla="*/ 31607 h 40633"/>
              <a:gd name="connsiteX3" fmla="*/ 14696 w 40816"/>
              <a:gd name="connsiteY3" fmla="*/ 31027 h 40633"/>
              <a:gd name="connsiteX4" fmla="*/ 26423 w 40816"/>
              <a:gd name="connsiteY4" fmla="*/ 34610 h 40633"/>
              <a:gd name="connsiteX5" fmla="*/ 26156 w 40816"/>
              <a:gd name="connsiteY5" fmla="*/ 36519 h 40633"/>
              <a:gd name="connsiteX6" fmla="*/ 31725 w 40816"/>
              <a:gd name="connsiteY6" fmla="*/ 22813 h 40633"/>
              <a:gd name="connsiteX7" fmla="*/ 34976 w 40816"/>
              <a:gd name="connsiteY7" fmla="*/ 29949 h 40633"/>
              <a:gd name="connsiteX8" fmla="*/ 39394 w 40816"/>
              <a:gd name="connsiteY8" fmla="*/ 15213 h 40633"/>
              <a:gd name="connsiteX9" fmla="*/ 37946 w 40816"/>
              <a:gd name="connsiteY9" fmla="*/ 17889 h 40633"/>
              <a:gd name="connsiteX10" fmla="*/ 35920 w 40816"/>
              <a:gd name="connsiteY10" fmla="*/ 5285 h 40633"/>
              <a:gd name="connsiteX11" fmla="*/ 35996 w 40816"/>
              <a:gd name="connsiteY11" fmla="*/ 6549 h 40633"/>
              <a:gd name="connsiteX12" fmla="*/ 26674 w 40816"/>
              <a:gd name="connsiteY12" fmla="*/ 3811 h 40633"/>
              <a:gd name="connsiteX13" fmla="*/ 27416 w 40816"/>
              <a:gd name="connsiteY13" fmla="*/ 2199 h 40633"/>
              <a:gd name="connsiteX14" fmla="*/ 19737 w 40816"/>
              <a:gd name="connsiteY14" fmla="*/ 4579 h 40633"/>
              <a:gd name="connsiteX15" fmla="*/ 20096 w 40816"/>
              <a:gd name="connsiteY15" fmla="*/ 3189 h 40633"/>
              <a:gd name="connsiteX16" fmla="*/ 11596 w 40816"/>
              <a:gd name="connsiteY16" fmla="*/ 5051 h 40633"/>
              <a:gd name="connsiteX17" fmla="*/ 12896 w 40816"/>
              <a:gd name="connsiteY17" fmla="*/ 6399 h 40633"/>
              <a:gd name="connsiteX18" fmla="*/ 456 w 40816"/>
              <a:gd name="connsiteY18" fmla="*/ 23101 h 40633"/>
              <a:gd name="connsiteX19" fmla="*/ 417 w 40816"/>
              <a:gd name="connsiteY19" fmla="*/ 13963 h 40633"/>
              <a:gd name="connsiteX0" fmla="*/ 357 w 40568"/>
              <a:gd name="connsiteY0" fmla="*/ 13963 h 40633"/>
              <a:gd name="connsiteX1" fmla="*/ 2971 w 40568"/>
              <a:gd name="connsiteY1" fmla="*/ 6766 h 40633"/>
              <a:gd name="connsiteX2" fmla="*/ 11353 w 40568"/>
              <a:gd name="connsiteY2" fmla="*/ 5061 h 40633"/>
              <a:gd name="connsiteX3" fmla="*/ 19804 w 40568"/>
              <a:gd name="connsiteY3" fmla="*/ 3291 h 40633"/>
              <a:gd name="connsiteX4" fmla="*/ 23097 w 40568"/>
              <a:gd name="connsiteY4" fmla="*/ 59 h 40633"/>
              <a:gd name="connsiteX5" fmla="*/ 27181 w 40568"/>
              <a:gd name="connsiteY5" fmla="*/ 2340 h 40633"/>
              <a:gd name="connsiteX6" fmla="*/ 32811 w 40568"/>
              <a:gd name="connsiteY6" fmla="*/ 549 h 40633"/>
              <a:gd name="connsiteX7" fmla="*/ 35666 w 40568"/>
              <a:gd name="connsiteY7" fmla="*/ 5435 h 40633"/>
              <a:gd name="connsiteX8" fmla="*/ 39330 w 40568"/>
              <a:gd name="connsiteY8" fmla="*/ 10177 h 40633"/>
              <a:gd name="connsiteX9" fmla="*/ 39166 w 40568"/>
              <a:gd name="connsiteY9" fmla="*/ 15319 h 40633"/>
              <a:gd name="connsiteX10" fmla="*/ 40364 w 40568"/>
              <a:gd name="connsiteY10" fmla="*/ 23181 h 40633"/>
              <a:gd name="connsiteX11" fmla="*/ 34752 w 40568"/>
              <a:gd name="connsiteY11" fmla="*/ 30063 h 40633"/>
              <a:gd name="connsiteX12" fmla="*/ 32743 w 40568"/>
              <a:gd name="connsiteY12" fmla="*/ 35960 h 40633"/>
              <a:gd name="connsiteX13" fmla="*/ 25903 w 40568"/>
              <a:gd name="connsiteY13" fmla="*/ 36674 h 40633"/>
              <a:gd name="connsiteX14" fmla="*/ 21531 w 40568"/>
              <a:gd name="connsiteY14" fmla="*/ 32532 h 40633"/>
              <a:gd name="connsiteX15" fmla="*/ 13828 w 40568"/>
              <a:gd name="connsiteY15" fmla="*/ 39125 h 40633"/>
              <a:gd name="connsiteX16" fmla="*/ 3152 w 40568"/>
              <a:gd name="connsiteY16" fmla="*/ 35331 h 40633"/>
              <a:gd name="connsiteX17" fmla="*/ 241 w 40568"/>
              <a:gd name="connsiteY17" fmla="*/ 36166 h 40633"/>
              <a:gd name="connsiteX18" fmla="*/ 320 w 40568"/>
              <a:gd name="connsiteY18" fmla="*/ 18093 h 40633"/>
              <a:gd name="connsiteX19" fmla="*/ 357 w 40568"/>
              <a:gd name="connsiteY19" fmla="*/ 13963 h 40633"/>
              <a:gd name="connsiteX0" fmla="*/ 4276 w 40568"/>
              <a:gd name="connsiteY0" fmla="*/ 34758 h 40633"/>
              <a:gd name="connsiteX1" fmla="*/ 3426 w 40568"/>
              <a:gd name="connsiteY1" fmla="*/ 32434 h 40633"/>
              <a:gd name="connsiteX2" fmla="*/ 11073 w 40568"/>
              <a:gd name="connsiteY2" fmla="*/ 31607 h 40633"/>
              <a:gd name="connsiteX3" fmla="*/ 14448 w 40568"/>
              <a:gd name="connsiteY3" fmla="*/ 31027 h 40633"/>
              <a:gd name="connsiteX4" fmla="*/ 26175 w 40568"/>
              <a:gd name="connsiteY4" fmla="*/ 34610 h 40633"/>
              <a:gd name="connsiteX5" fmla="*/ 25908 w 40568"/>
              <a:gd name="connsiteY5" fmla="*/ 36519 h 40633"/>
              <a:gd name="connsiteX6" fmla="*/ 31477 w 40568"/>
              <a:gd name="connsiteY6" fmla="*/ 22813 h 40633"/>
              <a:gd name="connsiteX7" fmla="*/ 34728 w 40568"/>
              <a:gd name="connsiteY7" fmla="*/ 29949 h 40633"/>
              <a:gd name="connsiteX8" fmla="*/ 39146 w 40568"/>
              <a:gd name="connsiteY8" fmla="*/ 15213 h 40633"/>
              <a:gd name="connsiteX9" fmla="*/ 37698 w 40568"/>
              <a:gd name="connsiteY9" fmla="*/ 17889 h 40633"/>
              <a:gd name="connsiteX10" fmla="*/ 35672 w 40568"/>
              <a:gd name="connsiteY10" fmla="*/ 5285 h 40633"/>
              <a:gd name="connsiteX11" fmla="*/ 35748 w 40568"/>
              <a:gd name="connsiteY11" fmla="*/ 6549 h 40633"/>
              <a:gd name="connsiteX12" fmla="*/ 26426 w 40568"/>
              <a:gd name="connsiteY12" fmla="*/ 3811 h 40633"/>
              <a:gd name="connsiteX13" fmla="*/ 27168 w 40568"/>
              <a:gd name="connsiteY13" fmla="*/ 2199 h 40633"/>
              <a:gd name="connsiteX14" fmla="*/ 19489 w 40568"/>
              <a:gd name="connsiteY14" fmla="*/ 4579 h 40633"/>
              <a:gd name="connsiteX15" fmla="*/ 19848 w 40568"/>
              <a:gd name="connsiteY15" fmla="*/ 3189 h 40633"/>
              <a:gd name="connsiteX16" fmla="*/ 11348 w 40568"/>
              <a:gd name="connsiteY16" fmla="*/ 5051 h 40633"/>
              <a:gd name="connsiteX17" fmla="*/ 12648 w 40568"/>
              <a:gd name="connsiteY17" fmla="*/ 6399 h 40633"/>
              <a:gd name="connsiteX18" fmla="*/ 208 w 40568"/>
              <a:gd name="connsiteY18" fmla="*/ 23101 h 40633"/>
              <a:gd name="connsiteX19" fmla="*/ 169 w 40568"/>
              <a:gd name="connsiteY19" fmla="*/ 13963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68" h="40633">
                <a:moveTo>
                  <a:pt x="357" y="13963"/>
                </a:moveTo>
                <a:cubicBezTo>
                  <a:pt x="86" y="11250"/>
                  <a:pt x="1138" y="8250"/>
                  <a:pt x="2971" y="6766"/>
                </a:cubicBezTo>
                <a:cubicBezTo>
                  <a:pt x="4804" y="5282"/>
                  <a:pt x="8612" y="2876"/>
                  <a:pt x="11353" y="5061"/>
                </a:cubicBezTo>
                <a:cubicBezTo>
                  <a:pt x="13026" y="768"/>
                  <a:pt x="17262" y="-119"/>
                  <a:pt x="19804" y="3291"/>
                </a:cubicBezTo>
                <a:cubicBezTo>
                  <a:pt x="20445" y="1542"/>
                  <a:pt x="21676" y="333"/>
                  <a:pt x="23097" y="59"/>
                </a:cubicBezTo>
                <a:cubicBezTo>
                  <a:pt x="24661" y="-243"/>
                  <a:pt x="26223" y="629"/>
                  <a:pt x="27181" y="2340"/>
                </a:cubicBezTo>
                <a:cubicBezTo>
                  <a:pt x="28563" y="126"/>
                  <a:pt x="30849" y="-601"/>
                  <a:pt x="32811" y="549"/>
                </a:cubicBezTo>
                <a:cubicBezTo>
                  <a:pt x="34306" y="1425"/>
                  <a:pt x="35378" y="3259"/>
                  <a:pt x="35666" y="5435"/>
                </a:cubicBezTo>
                <a:cubicBezTo>
                  <a:pt x="37394" y="6077"/>
                  <a:pt x="38770" y="7857"/>
                  <a:pt x="39330" y="10177"/>
                </a:cubicBezTo>
                <a:cubicBezTo>
                  <a:pt x="39737" y="11861"/>
                  <a:pt x="39679" y="13690"/>
                  <a:pt x="39166" y="15319"/>
                </a:cubicBezTo>
                <a:cubicBezTo>
                  <a:pt x="40427" y="17553"/>
                  <a:pt x="40868" y="20449"/>
                  <a:pt x="40364" y="23181"/>
                </a:cubicBezTo>
                <a:cubicBezTo>
                  <a:pt x="39694" y="26813"/>
                  <a:pt x="37476" y="29533"/>
                  <a:pt x="34752" y="30063"/>
                </a:cubicBezTo>
                <a:cubicBezTo>
                  <a:pt x="34739" y="32330"/>
                  <a:pt x="34006" y="34480"/>
                  <a:pt x="32743" y="35960"/>
                </a:cubicBezTo>
                <a:cubicBezTo>
                  <a:pt x="30824" y="38209"/>
                  <a:pt x="28052" y="38498"/>
                  <a:pt x="25903" y="36674"/>
                </a:cubicBezTo>
                <a:cubicBezTo>
                  <a:pt x="25208" y="39807"/>
                  <a:pt x="23863" y="31769"/>
                  <a:pt x="21531" y="32532"/>
                </a:cubicBezTo>
                <a:cubicBezTo>
                  <a:pt x="18783" y="33431"/>
                  <a:pt x="15399" y="42332"/>
                  <a:pt x="13828" y="39125"/>
                </a:cubicBezTo>
                <a:cubicBezTo>
                  <a:pt x="10120" y="42169"/>
                  <a:pt x="5304" y="40458"/>
                  <a:pt x="3152" y="35331"/>
                </a:cubicBezTo>
                <a:cubicBezTo>
                  <a:pt x="1038" y="35668"/>
                  <a:pt x="713" y="39039"/>
                  <a:pt x="241" y="36166"/>
                </a:cubicBezTo>
                <a:cubicBezTo>
                  <a:pt x="-231" y="33293"/>
                  <a:pt x="100" y="10987"/>
                  <a:pt x="320" y="18093"/>
                </a:cubicBezTo>
                <a:cubicBezTo>
                  <a:pt x="321" y="18141"/>
                  <a:pt x="345" y="14009"/>
                  <a:pt x="357" y="13963"/>
                </a:cubicBezTo>
                <a:close/>
              </a:path>
              <a:path w="40568" h="40633" fill="none" extrusionOk="0">
                <a:moveTo>
                  <a:pt x="4276" y="34758"/>
                </a:moveTo>
                <a:cubicBezTo>
                  <a:pt x="3921" y="34951"/>
                  <a:pt x="3806" y="32374"/>
                  <a:pt x="3426" y="32434"/>
                </a:cubicBezTo>
                <a:moveTo>
                  <a:pt x="11073" y="31607"/>
                </a:moveTo>
                <a:cubicBezTo>
                  <a:pt x="10806" y="31061"/>
                  <a:pt x="14625" y="31638"/>
                  <a:pt x="14448" y="31027"/>
                </a:cubicBezTo>
                <a:moveTo>
                  <a:pt x="26175" y="34610"/>
                </a:moveTo>
                <a:cubicBezTo>
                  <a:pt x="26136" y="35257"/>
                  <a:pt x="26046" y="35897"/>
                  <a:pt x="25908" y="36519"/>
                </a:cubicBezTo>
                <a:moveTo>
                  <a:pt x="31477" y="22813"/>
                </a:moveTo>
                <a:cubicBezTo>
                  <a:pt x="33481" y="24141"/>
                  <a:pt x="34746" y="26917"/>
                  <a:pt x="34728" y="29949"/>
                </a:cubicBezTo>
                <a:moveTo>
                  <a:pt x="39146" y="15213"/>
                </a:moveTo>
                <a:cubicBezTo>
                  <a:pt x="38821" y="16245"/>
                  <a:pt x="38326" y="17161"/>
                  <a:pt x="37698" y="17889"/>
                </a:cubicBezTo>
                <a:moveTo>
                  <a:pt x="35672" y="5285"/>
                </a:moveTo>
                <a:cubicBezTo>
                  <a:pt x="35727" y="5702"/>
                  <a:pt x="35753" y="6125"/>
                  <a:pt x="35748" y="6549"/>
                </a:cubicBezTo>
                <a:moveTo>
                  <a:pt x="26426" y="3811"/>
                </a:moveTo>
                <a:cubicBezTo>
                  <a:pt x="26615" y="3228"/>
                  <a:pt x="26864" y="2685"/>
                  <a:pt x="27168" y="2199"/>
                </a:cubicBezTo>
                <a:moveTo>
                  <a:pt x="19489" y="4579"/>
                </a:moveTo>
                <a:cubicBezTo>
                  <a:pt x="19566" y="4097"/>
                  <a:pt x="19687" y="3630"/>
                  <a:pt x="19848" y="3189"/>
                </a:cubicBezTo>
                <a:moveTo>
                  <a:pt x="11348" y="5051"/>
                </a:moveTo>
                <a:cubicBezTo>
                  <a:pt x="11820" y="5427"/>
                  <a:pt x="12256" y="5880"/>
                  <a:pt x="12648" y="6399"/>
                </a:cubicBezTo>
                <a:moveTo>
                  <a:pt x="208" y="23101"/>
                </a:moveTo>
                <a:cubicBezTo>
                  <a:pt x="105" y="22637"/>
                  <a:pt x="217" y="14444"/>
                  <a:pt x="169" y="13963"/>
                </a:cubicBezTo>
              </a:path>
            </a:pathLst>
          </a:custGeom>
          <a:solidFill>
            <a:srgbClr val="007691"/>
          </a:solidFill>
          <a:ln>
            <a:noFill/>
          </a:ln>
          <a:effectLst>
            <a:outerShdw blurRad="50800" dist="38100" dir="5400000" algn="t" rotWithShape="0">
              <a:prstClr val="black">
                <a:alpha val="40000"/>
              </a:prstClr>
            </a:outerShdw>
            <a:reflection blurRad="6350" stA="50000" endA="300" endPos="5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4" name="Picture 23" descr="A grey object with a black background&#10;&#10;Description automatically generated">
            <a:extLst>
              <a:ext uri="{FF2B5EF4-FFF2-40B4-BE49-F238E27FC236}">
                <a16:creationId xmlns:a16="http://schemas.microsoft.com/office/drawing/2014/main" id="{D3498B14-C0B7-9CB6-188A-2742C88C80CB}"/>
              </a:ext>
            </a:extLst>
          </p:cNvPr>
          <p:cNvPicPr>
            <a:picLocks noChangeAspect="1"/>
          </p:cNvPicPr>
          <p:nvPr/>
        </p:nvPicPr>
        <p:blipFill>
          <a:blip r:embed="rId7"/>
          <a:stretch>
            <a:fillRect/>
          </a:stretch>
        </p:blipFill>
        <p:spPr>
          <a:xfrm>
            <a:off x="2475363" y="4006836"/>
            <a:ext cx="2446698" cy="770257"/>
          </a:xfrm>
          <a:prstGeom prst="rect">
            <a:avLst/>
          </a:prstGeom>
        </p:spPr>
      </p:pic>
      <p:sp>
        <p:nvSpPr>
          <p:cNvPr id="47" name="Rectangle 46">
            <a:extLst>
              <a:ext uri="{FF2B5EF4-FFF2-40B4-BE49-F238E27FC236}">
                <a16:creationId xmlns:a16="http://schemas.microsoft.com/office/drawing/2014/main" id="{1F71E28B-5559-0FF5-D0DD-90B4B1877276}"/>
              </a:ext>
            </a:extLst>
          </p:cNvPr>
          <p:cNvSpPr/>
          <p:nvPr/>
        </p:nvSpPr>
        <p:spPr>
          <a:xfrm>
            <a:off x="5053398" y="-14305"/>
            <a:ext cx="187618" cy="5177965"/>
          </a:xfrm>
          <a:prstGeom prst="rect">
            <a:avLst/>
          </a:prstGeom>
          <a:solidFill>
            <a:srgbClr val="EA91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9" name="Picture 48">
            <a:extLst>
              <a:ext uri="{FF2B5EF4-FFF2-40B4-BE49-F238E27FC236}">
                <a16:creationId xmlns:a16="http://schemas.microsoft.com/office/drawing/2014/main" id="{B40EF1F1-8187-EADA-69A5-BD13A0D4B296}"/>
              </a:ext>
            </a:extLst>
          </p:cNvPr>
          <p:cNvPicPr>
            <a:picLocks noChangeAspect="1"/>
          </p:cNvPicPr>
          <p:nvPr/>
        </p:nvPicPr>
        <p:blipFill>
          <a:blip r:embed="rId8"/>
          <a:stretch>
            <a:fillRect/>
          </a:stretch>
        </p:blipFill>
        <p:spPr>
          <a:xfrm>
            <a:off x="5500748" y="618886"/>
            <a:ext cx="3408073" cy="1062256"/>
          </a:xfrm>
          <a:prstGeom prst="rect">
            <a:avLst/>
          </a:prstGeom>
        </p:spPr>
      </p:pic>
      <p:cxnSp>
        <p:nvCxnSpPr>
          <p:cNvPr id="53" name="Straight Connector 52">
            <a:extLst>
              <a:ext uri="{FF2B5EF4-FFF2-40B4-BE49-F238E27FC236}">
                <a16:creationId xmlns:a16="http://schemas.microsoft.com/office/drawing/2014/main" id="{D3047A5B-6E72-E6DC-067D-97D110F61EF0}"/>
              </a:ext>
            </a:extLst>
          </p:cNvPr>
          <p:cNvCxnSpPr/>
          <p:nvPr/>
        </p:nvCxnSpPr>
        <p:spPr>
          <a:xfrm>
            <a:off x="5786087" y="2297430"/>
            <a:ext cx="2764631" cy="0"/>
          </a:xfrm>
          <a:prstGeom prst="line">
            <a:avLst/>
          </a:prstGeom>
          <a:ln w="38100">
            <a:solidFill>
              <a:srgbClr val="EA9186"/>
            </a:solidFill>
          </a:ln>
        </p:spPr>
        <p:style>
          <a:lnRef idx="2">
            <a:schemeClr val="accent1"/>
          </a:lnRef>
          <a:fillRef idx="0">
            <a:schemeClr val="accent1"/>
          </a:fillRef>
          <a:effectRef idx="1">
            <a:schemeClr val="accent1"/>
          </a:effectRef>
          <a:fontRef idx="minor">
            <a:schemeClr val="tx1"/>
          </a:fontRef>
        </p:style>
      </p:cxnSp>
      <p:pic>
        <p:nvPicPr>
          <p:cNvPr id="54" name="Picture 53">
            <a:extLst>
              <a:ext uri="{FF2B5EF4-FFF2-40B4-BE49-F238E27FC236}">
                <a16:creationId xmlns:a16="http://schemas.microsoft.com/office/drawing/2014/main" id="{274A1B5C-820A-A7D8-C0B6-DFEA9D4C0D80}"/>
              </a:ext>
            </a:extLst>
          </p:cNvPr>
          <p:cNvPicPr>
            <a:picLocks noChangeAspect="1"/>
          </p:cNvPicPr>
          <p:nvPr/>
        </p:nvPicPr>
        <p:blipFill>
          <a:blip r:embed="rId9"/>
          <a:stretch>
            <a:fillRect/>
          </a:stretch>
        </p:blipFill>
        <p:spPr>
          <a:xfrm>
            <a:off x="2326317" y="3105429"/>
            <a:ext cx="1205913" cy="728908"/>
          </a:xfrm>
          <a:prstGeom prst="rect">
            <a:avLst/>
          </a:prstGeom>
        </p:spPr>
      </p:pic>
      <p:pic>
        <p:nvPicPr>
          <p:cNvPr id="40" name="Picture 39" descr="Cartoon of a child&#10;&#10;Description automatically generated">
            <a:extLst>
              <a:ext uri="{FF2B5EF4-FFF2-40B4-BE49-F238E27FC236}">
                <a16:creationId xmlns:a16="http://schemas.microsoft.com/office/drawing/2014/main" id="{DF77EA55-9DC4-1D52-7B5C-DB7FA0BBAF5D}"/>
              </a:ext>
            </a:extLst>
          </p:cNvPr>
          <p:cNvPicPr>
            <a:picLocks noChangeAspect="1"/>
          </p:cNvPicPr>
          <p:nvPr/>
        </p:nvPicPr>
        <p:blipFill>
          <a:blip r:embed="rId10"/>
          <a:stretch>
            <a:fillRect/>
          </a:stretch>
        </p:blipFill>
        <p:spPr>
          <a:xfrm>
            <a:off x="3877013" y="1514851"/>
            <a:ext cx="1169027" cy="3119672"/>
          </a:xfrm>
          <a:prstGeom prst="rect">
            <a:avLst/>
          </a:prstGeom>
        </p:spPr>
      </p:pic>
      <p:pic>
        <p:nvPicPr>
          <p:cNvPr id="42" name="Picture 41" descr="Cartoon of a child wearing a white shirt and brown pants&#10;&#10;Description automatically generated">
            <a:extLst>
              <a:ext uri="{FF2B5EF4-FFF2-40B4-BE49-F238E27FC236}">
                <a16:creationId xmlns:a16="http://schemas.microsoft.com/office/drawing/2014/main" id="{C615C522-2F2C-94CC-DBC8-32D62C14FB30}"/>
              </a:ext>
            </a:extLst>
          </p:cNvPr>
          <p:cNvPicPr>
            <a:picLocks noChangeAspect="1"/>
          </p:cNvPicPr>
          <p:nvPr/>
        </p:nvPicPr>
        <p:blipFill>
          <a:blip r:embed="rId11"/>
          <a:stretch>
            <a:fillRect/>
          </a:stretch>
        </p:blipFill>
        <p:spPr>
          <a:xfrm>
            <a:off x="2892318" y="762264"/>
            <a:ext cx="1142180" cy="3589020"/>
          </a:xfrm>
          <a:prstGeom prst="rect">
            <a:avLst/>
          </a:prstGeom>
        </p:spPr>
      </p:pic>
      <p:pic>
        <p:nvPicPr>
          <p:cNvPr id="56" name="Picture 55">
            <a:extLst>
              <a:ext uri="{FF2B5EF4-FFF2-40B4-BE49-F238E27FC236}">
                <a16:creationId xmlns:a16="http://schemas.microsoft.com/office/drawing/2014/main" id="{BCB3BE17-3789-50B9-4A8A-78415BE2CD87}"/>
              </a:ext>
            </a:extLst>
          </p:cNvPr>
          <p:cNvPicPr>
            <a:picLocks noChangeAspect="1"/>
          </p:cNvPicPr>
          <p:nvPr/>
        </p:nvPicPr>
        <p:blipFill>
          <a:blip r:embed="rId12"/>
          <a:stretch>
            <a:fillRect/>
          </a:stretch>
        </p:blipFill>
        <p:spPr>
          <a:xfrm>
            <a:off x="42560" y="2994389"/>
            <a:ext cx="523875" cy="1038225"/>
          </a:xfrm>
          <a:prstGeom prst="rect">
            <a:avLst/>
          </a:prstGeom>
        </p:spPr>
      </p:pic>
      <p:pic>
        <p:nvPicPr>
          <p:cNvPr id="26" name="Picture 25" descr="A close-up of a white object&#10;&#10;Description automatically generated">
            <a:extLst>
              <a:ext uri="{FF2B5EF4-FFF2-40B4-BE49-F238E27FC236}">
                <a16:creationId xmlns:a16="http://schemas.microsoft.com/office/drawing/2014/main" id="{5D140678-89C0-10B4-2188-98077A648BB1}"/>
              </a:ext>
            </a:extLst>
          </p:cNvPr>
          <p:cNvPicPr>
            <a:picLocks noChangeAspect="1"/>
          </p:cNvPicPr>
          <p:nvPr/>
        </p:nvPicPr>
        <p:blipFill>
          <a:blip r:embed="rId13"/>
          <a:stretch>
            <a:fillRect/>
          </a:stretch>
        </p:blipFill>
        <p:spPr>
          <a:xfrm>
            <a:off x="35747" y="3772844"/>
            <a:ext cx="3314874" cy="467982"/>
          </a:xfrm>
          <a:prstGeom prst="rect">
            <a:avLst/>
          </a:prstGeom>
        </p:spPr>
      </p:pic>
      <p:pic>
        <p:nvPicPr>
          <p:cNvPr id="6" name="Picture 5" descr="A cartoon of a bear&#10;&#10;Description automatically generated">
            <a:extLst>
              <a:ext uri="{FF2B5EF4-FFF2-40B4-BE49-F238E27FC236}">
                <a16:creationId xmlns:a16="http://schemas.microsoft.com/office/drawing/2014/main" id="{6A667370-EE83-3D7A-F048-45BBDBDBA0D1}"/>
              </a:ext>
            </a:extLst>
          </p:cNvPr>
          <p:cNvPicPr>
            <a:picLocks noChangeAspect="1"/>
          </p:cNvPicPr>
          <p:nvPr/>
        </p:nvPicPr>
        <p:blipFill>
          <a:blip r:embed="rId14"/>
          <a:stretch>
            <a:fillRect/>
          </a:stretch>
        </p:blipFill>
        <p:spPr>
          <a:xfrm>
            <a:off x="402671" y="1527073"/>
            <a:ext cx="2915251" cy="2581907"/>
          </a:xfrm>
          <a:prstGeom prst="rect">
            <a:avLst/>
          </a:prstGeom>
        </p:spPr>
      </p:pic>
    </p:spTree>
    <p:extLst>
      <p:ext uri="{BB962C8B-B14F-4D97-AF65-F5344CB8AC3E}">
        <p14:creationId xmlns:p14="http://schemas.microsoft.com/office/powerpoint/2010/main" val="3061541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CA9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92301C-6119-799D-EF1A-4802A8FD7099}"/>
              </a:ext>
            </a:extLst>
          </p:cNvPr>
          <p:cNvSpPr/>
          <p:nvPr/>
        </p:nvSpPr>
        <p:spPr>
          <a:xfrm>
            <a:off x="351969" y="471488"/>
            <a:ext cx="8360229" cy="4132930"/>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BA44F0-1131-4E88-C4E8-E2922AF43E09}"/>
              </a:ext>
            </a:extLst>
          </p:cNvPr>
          <p:cNvSpPr/>
          <p:nvPr/>
        </p:nvSpPr>
        <p:spPr>
          <a:xfrm>
            <a:off x="129526" y="136291"/>
            <a:ext cx="3276827" cy="525066"/>
          </a:xfrm>
          <a:prstGeom prst="rect">
            <a:avLst/>
          </a:prstGeom>
          <a:solidFill>
            <a:srgbClr val="00687F"/>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426CC39E-F077-5A82-BAE3-FEA4D2F78770}"/>
              </a:ext>
            </a:extLst>
          </p:cNvPr>
          <p:cNvSpPr txBox="1">
            <a:spLocks/>
          </p:cNvSpPr>
          <p:nvPr/>
        </p:nvSpPr>
        <p:spPr>
          <a:xfrm>
            <a:off x="157214" y="221368"/>
            <a:ext cx="3187489" cy="535352"/>
          </a:xfrm>
          <a:prstGeom prst="rect">
            <a:avLst/>
          </a:prstGeom>
        </p:spPr>
        <p:txBody>
          <a:bodyPr vert="horz" lIns="91440" tIns="45720" rIns="91440" bIns="45720" rtlCol="0" anchor="t">
            <a:norm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2000" dirty="0" smtClean="0">
                <a:solidFill>
                  <a:schemeClr val="bg1"/>
                </a:solidFill>
                <a:latin typeface="Girl Scout Display Light" panose="02020003000000000000" pitchFamily="18" charset="0"/>
              </a:rPr>
              <a:t>Timeline</a:t>
            </a:r>
            <a:endParaRPr lang="en-US" sz="2000" dirty="0">
              <a:solidFill>
                <a:schemeClr val="bg1"/>
              </a:solidFill>
              <a:latin typeface="Girl Scout Display Light" panose="02020003000000000000" pitchFamily="18" charset="0"/>
            </a:endParaRPr>
          </a:p>
        </p:txBody>
      </p:sp>
      <p:cxnSp>
        <p:nvCxnSpPr>
          <p:cNvPr id="13" name="Straight Connector 12">
            <a:extLst>
              <a:ext uri="{FF2B5EF4-FFF2-40B4-BE49-F238E27FC236}">
                <a16:creationId xmlns:a16="http://schemas.microsoft.com/office/drawing/2014/main" id="{BC8EF34D-1672-C8B2-B853-981F440191EF}"/>
              </a:ext>
            </a:extLst>
          </p:cNvPr>
          <p:cNvCxnSpPr/>
          <p:nvPr/>
        </p:nvCxnSpPr>
        <p:spPr>
          <a:xfrm>
            <a:off x="3465563" y="770968"/>
            <a:ext cx="219" cy="3720109"/>
          </a:xfrm>
          <a:prstGeom prst="line">
            <a:avLst/>
          </a:prstGeom>
          <a:ln>
            <a:solidFill>
              <a:srgbClr val="00687F"/>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487297" y="905595"/>
            <a:ext cx="5053368" cy="577081"/>
          </a:xfrm>
          <a:prstGeom prst="rect">
            <a:avLst/>
          </a:prstGeom>
        </p:spPr>
        <p:txBody>
          <a:bodyPr wrap="square">
            <a:spAutoFit/>
          </a:bodyPr>
          <a:lstStyle/>
          <a:p>
            <a:r>
              <a:rPr lang="en-US" sz="1050" dirty="0" smtClean="0">
                <a:latin typeface="Girl Scout Text Medium" panose="02020003000000000000" pitchFamily="18" charset="0"/>
              </a:rPr>
              <a:t>PROGRAM PREP</a:t>
            </a:r>
          </a:p>
          <a:p>
            <a:r>
              <a:rPr lang="en-US" sz="1050" dirty="0" smtClean="0">
                <a:latin typeface="Girl Scout Text Medium" panose="02020003000000000000" pitchFamily="18" charset="0"/>
              </a:rPr>
              <a:t>Training (Troop &amp; Caregiver), Distribute Materials, Collect Troop Volunteer Agreements/ Permission Forms, and Check Rosters</a:t>
            </a:r>
          </a:p>
        </p:txBody>
      </p:sp>
      <p:sp>
        <p:nvSpPr>
          <p:cNvPr id="18" name="Title 1">
            <a:extLst>
              <a:ext uri="{FF2B5EF4-FFF2-40B4-BE49-F238E27FC236}">
                <a16:creationId xmlns:a16="http://schemas.microsoft.com/office/drawing/2014/main" id="{426CC39E-F077-5A82-BAE3-FEA4D2F78770}"/>
              </a:ext>
            </a:extLst>
          </p:cNvPr>
          <p:cNvSpPr txBox="1">
            <a:spLocks/>
          </p:cNvSpPr>
          <p:nvPr/>
        </p:nvSpPr>
        <p:spPr>
          <a:xfrm>
            <a:off x="1440097" y="941548"/>
            <a:ext cx="2013697" cy="336610"/>
          </a:xfrm>
          <a:prstGeom prst="rect">
            <a:avLst/>
          </a:prstGeom>
        </p:spPr>
        <p:txBody>
          <a:bodyPr vert="horz" lIns="91440" tIns="45720" rIns="91440" bIns="45720" rtlCol="0" anchor="t">
            <a:norm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600" dirty="0" smtClean="0">
                <a:latin typeface="Girl Scout Display Light" panose="02020003000000000000" pitchFamily="18" charset="0"/>
              </a:rPr>
              <a:t>Aug 13 – Sept 26</a:t>
            </a:r>
            <a:endParaRPr lang="en-US" sz="1600" dirty="0">
              <a:latin typeface="Girl Scout Display Light" panose="02020003000000000000" pitchFamily="18" charset="0"/>
            </a:endParaRPr>
          </a:p>
        </p:txBody>
      </p:sp>
      <p:sp>
        <p:nvSpPr>
          <p:cNvPr id="20" name="Rectangle 19"/>
          <p:cNvSpPr/>
          <p:nvPr/>
        </p:nvSpPr>
        <p:spPr>
          <a:xfrm>
            <a:off x="3487297" y="1886846"/>
            <a:ext cx="5053368" cy="738664"/>
          </a:xfrm>
          <a:prstGeom prst="rect">
            <a:avLst/>
          </a:prstGeom>
        </p:spPr>
        <p:txBody>
          <a:bodyPr wrap="square">
            <a:spAutoFit/>
          </a:bodyPr>
          <a:lstStyle/>
          <a:p>
            <a:r>
              <a:rPr lang="en-US" sz="1050" dirty="0" smtClean="0">
                <a:latin typeface="Girl Scout Text Medium" panose="02020003000000000000" pitchFamily="18" charset="0"/>
              </a:rPr>
              <a:t>PROGRAM START</a:t>
            </a:r>
          </a:p>
          <a:p>
            <a:r>
              <a:rPr lang="en-US" sz="1050" dirty="0" smtClean="0">
                <a:latin typeface="Girl Scout Text Medium" panose="02020003000000000000" pitchFamily="18" charset="0"/>
              </a:rPr>
              <a:t>Launch email sent to Girl Scouts to register. Girl Scouts begin to take orders. SUPPM’s should enter in delivery site information for products &amp; rewards.</a:t>
            </a:r>
            <a:endParaRPr lang="en-US" sz="1050" dirty="0"/>
          </a:p>
        </p:txBody>
      </p:sp>
      <p:sp>
        <p:nvSpPr>
          <p:cNvPr id="27" name="Title 1">
            <a:extLst>
              <a:ext uri="{FF2B5EF4-FFF2-40B4-BE49-F238E27FC236}">
                <a16:creationId xmlns:a16="http://schemas.microsoft.com/office/drawing/2014/main" id="{426CC39E-F077-5A82-BAE3-FEA4D2F78770}"/>
              </a:ext>
            </a:extLst>
          </p:cNvPr>
          <p:cNvSpPr txBox="1">
            <a:spLocks/>
          </p:cNvSpPr>
          <p:nvPr/>
        </p:nvSpPr>
        <p:spPr>
          <a:xfrm>
            <a:off x="1440097" y="1903585"/>
            <a:ext cx="2013697" cy="336610"/>
          </a:xfrm>
          <a:prstGeom prst="rect">
            <a:avLst/>
          </a:prstGeom>
        </p:spPr>
        <p:txBody>
          <a:bodyPr vert="horz" lIns="91440" tIns="45720" rIns="91440" bIns="45720" rtlCol="0" anchor="t">
            <a:norm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600" dirty="0" smtClean="0">
                <a:latin typeface="Girl Scout Display Light" panose="02020003000000000000" pitchFamily="18" charset="0"/>
              </a:rPr>
              <a:t>Sept 26</a:t>
            </a:r>
            <a:endParaRPr lang="en-US" sz="1600" dirty="0">
              <a:latin typeface="Girl Scout Display Light" panose="02020003000000000000" pitchFamily="18" charset="0"/>
            </a:endParaRPr>
          </a:p>
        </p:txBody>
      </p:sp>
      <p:sp>
        <p:nvSpPr>
          <p:cNvPr id="28" name="Rectangle 27"/>
          <p:cNvSpPr/>
          <p:nvPr/>
        </p:nvSpPr>
        <p:spPr>
          <a:xfrm>
            <a:off x="3487078" y="2661764"/>
            <a:ext cx="4927328" cy="577081"/>
          </a:xfrm>
          <a:prstGeom prst="rect">
            <a:avLst/>
          </a:prstGeom>
        </p:spPr>
        <p:txBody>
          <a:bodyPr wrap="square">
            <a:spAutoFit/>
          </a:bodyPr>
          <a:lstStyle/>
          <a:p>
            <a:r>
              <a:rPr lang="en-US" sz="1050" dirty="0" smtClean="0">
                <a:latin typeface="Girl Scout Text Medium" panose="02020003000000000000" pitchFamily="18" charset="0"/>
              </a:rPr>
              <a:t>PROGRAM END</a:t>
            </a:r>
          </a:p>
          <a:p>
            <a:r>
              <a:rPr lang="en-US" sz="1050" dirty="0" smtClean="0">
                <a:latin typeface="Girl Scout Text Medium" panose="02020003000000000000" pitchFamily="18" charset="0"/>
              </a:rPr>
              <a:t>Parents enter product/reward orders into M2 and make payment to troop leader.</a:t>
            </a:r>
            <a:endParaRPr lang="en-US" sz="1050" dirty="0"/>
          </a:p>
        </p:txBody>
      </p:sp>
      <p:sp>
        <p:nvSpPr>
          <p:cNvPr id="29" name="Title 1">
            <a:extLst>
              <a:ext uri="{FF2B5EF4-FFF2-40B4-BE49-F238E27FC236}">
                <a16:creationId xmlns:a16="http://schemas.microsoft.com/office/drawing/2014/main" id="{426CC39E-F077-5A82-BAE3-FEA4D2F78770}"/>
              </a:ext>
            </a:extLst>
          </p:cNvPr>
          <p:cNvSpPr txBox="1">
            <a:spLocks/>
          </p:cNvSpPr>
          <p:nvPr/>
        </p:nvSpPr>
        <p:spPr>
          <a:xfrm>
            <a:off x="1440097" y="2648011"/>
            <a:ext cx="2013697" cy="336610"/>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600" dirty="0" smtClean="0">
                <a:latin typeface="Girl Scout Display Light" panose="02020003000000000000" pitchFamily="18" charset="0"/>
              </a:rPr>
              <a:t>Oct 27</a:t>
            </a:r>
            <a:endParaRPr lang="en-US" sz="1600" dirty="0">
              <a:latin typeface="Girl Scout Display Light" panose="02020003000000000000" pitchFamily="18" charset="0"/>
            </a:endParaRPr>
          </a:p>
        </p:txBody>
      </p:sp>
      <p:sp>
        <p:nvSpPr>
          <p:cNvPr id="30" name="Rectangle 29"/>
          <p:cNvSpPr/>
          <p:nvPr/>
        </p:nvSpPr>
        <p:spPr>
          <a:xfrm>
            <a:off x="3487078" y="3296976"/>
            <a:ext cx="4927328" cy="261610"/>
          </a:xfrm>
          <a:prstGeom prst="rect">
            <a:avLst/>
          </a:prstGeom>
        </p:spPr>
        <p:txBody>
          <a:bodyPr wrap="square">
            <a:spAutoFit/>
          </a:bodyPr>
          <a:lstStyle/>
          <a:p>
            <a:r>
              <a:rPr lang="en-US" sz="1050" dirty="0" smtClean="0">
                <a:latin typeface="Girl Scout Text Medium" panose="02020003000000000000" pitchFamily="18" charset="0"/>
              </a:rPr>
              <a:t>TROOP LEADER REVIEW &amp; TROOP PAYMENT DUE</a:t>
            </a:r>
          </a:p>
        </p:txBody>
      </p:sp>
      <p:sp>
        <p:nvSpPr>
          <p:cNvPr id="31" name="Title 1">
            <a:extLst>
              <a:ext uri="{FF2B5EF4-FFF2-40B4-BE49-F238E27FC236}">
                <a16:creationId xmlns:a16="http://schemas.microsoft.com/office/drawing/2014/main" id="{426CC39E-F077-5A82-BAE3-FEA4D2F78770}"/>
              </a:ext>
            </a:extLst>
          </p:cNvPr>
          <p:cNvSpPr txBox="1">
            <a:spLocks/>
          </p:cNvSpPr>
          <p:nvPr/>
        </p:nvSpPr>
        <p:spPr>
          <a:xfrm>
            <a:off x="1452195" y="3259476"/>
            <a:ext cx="2013697" cy="336610"/>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600" dirty="0" smtClean="0">
                <a:latin typeface="Girl Scout Display Light" panose="02020003000000000000" pitchFamily="18" charset="0"/>
              </a:rPr>
              <a:t>Oct 28</a:t>
            </a:r>
            <a:endParaRPr lang="en-US" sz="1600" dirty="0">
              <a:latin typeface="Girl Scout Display Light" panose="02020003000000000000" pitchFamily="18" charset="0"/>
            </a:endParaRPr>
          </a:p>
        </p:txBody>
      </p:sp>
      <p:sp>
        <p:nvSpPr>
          <p:cNvPr id="32" name="Rectangle 31"/>
          <p:cNvSpPr/>
          <p:nvPr/>
        </p:nvSpPr>
        <p:spPr>
          <a:xfrm>
            <a:off x="3474980" y="3726814"/>
            <a:ext cx="4927328" cy="261610"/>
          </a:xfrm>
          <a:prstGeom prst="rect">
            <a:avLst/>
          </a:prstGeom>
        </p:spPr>
        <p:txBody>
          <a:bodyPr wrap="square">
            <a:spAutoFit/>
          </a:bodyPr>
          <a:lstStyle/>
          <a:p>
            <a:r>
              <a:rPr lang="en-US" sz="1050" dirty="0" smtClean="0">
                <a:latin typeface="Girl Scout Text Medium" panose="02020003000000000000" pitchFamily="18" charset="0"/>
              </a:rPr>
              <a:t>SUPPM REVIEW OF ORDERS &amp; PAYMENTS BY TROOPS</a:t>
            </a:r>
          </a:p>
        </p:txBody>
      </p:sp>
      <p:sp>
        <p:nvSpPr>
          <p:cNvPr id="33" name="Title 1">
            <a:extLst>
              <a:ext uri="{FF2B5EF4-FFF2-40B4-BE49-F238E27FC236}">
                <a16:creationId xmlns:a16="http://schemas.microsoft.com/office/drawing/2014/main" id="{426CC39E-F077-5A82-BAE3-FEA4D2F78770}"/>
              </a:ext>
            </a:extLst>
          </p:cNvPr>
          <p:cNvSpPr txBox="1">
            <a:spLocks/>
          </p:cNvSpPr>
          <p:nvPr/>
        </p:nvSpPr>
        <p:spPr>
          <a:xfrm>
            <a:off x="1451012" y="3680269"/>
            <a:ext cx="2013697" cy="336610"/>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600" dirty="0" smtClean="0">
                <a:latin typeface="Girl Scout Display Light" panose="02020003000000000000" pitchFamily="18" charset="0"/>
              </a:rPr>
              <a:t>Oct 29</a:t>
            </a:r>
            <a:endParaRPr lang="en-US" sz="1600" dirty="0">
              <a:latin typeface="Girl Scout Display Light" panose="02020003000000000000" pitchFamily="18" charset="0"/>
            </a:endParaRPr>
          </a:p>
        </p:txBody>
      </p:sp>
      <p:sp>
        <p:nvSpPr>
          <p:cNvPr id="34" name="Rectangle 33"/>
          <p:cNvSpPr/>
          <p:nvPr/>
        </p:nvSpPr>
        <p:spPr>
          <a:xfrm>
            <a:off x="3453794" y="4134287"/>
            <a:ext cx="4927328" cy="261610"/>
          </a:xfrm>
          <a:prstGeom prst="rect">
            <a:avLst/>
          </a:prstGeom>
        </p:spPr>
        <p:txBody>
          <a:bodyPr wrap="square">
            <a:spAutoFit/>
          </a:bodyPr>
          <a:lstStyle/>
          <a:p>
            <a:r>
              <a:rPr lang="en-US" sz="1050" dirty="0" smtClean="0">
                <a:latin typeface="Girl Scout Text Medium" panose="02020003000000000000" pitchFamily="18" charset="0"/>
              </a:rPr>
              <a:t>DELIVERY OF PRODUCT TO SERVICE UNITS</a:t>
            </a:r>
          </a:p>
        </p:txBody>
      </p:sp>
      <p:sp>
        <p:nvSpPr>
          <p:cNvPr id="35" name="Title 1">
            <a:extLst>
              <a:ext uri="{FF2B5EF4-FFF2-40B4-BE49-F238E27FC236}">
                <a16:creationId xmlns:a16="http://schemas.microsoft.com/office/drawing/2014/main" id="{426CC39E-F077-5A82-BAE3-FEA4D2F78770}"/>
              </a:ext>
            </a:extLst>
          </p:cNvPr>
          <p:cNvSpPr txBox="1">
            <a:spLocks/>
          </p:cNvSpPr>
          <p:nvPr/>
        </p:nvSpPr>
        <p:spPr>
          <a:xfrm>
            <a:off x="1461283" y="4106638"/>
            <a:ext cx="2013697" cy="336610"/>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600" dirty="0" smtClean="0">
                <a:latin typeface="Girl Scout Display Light" panose="02020003000000000000" pitchFamily="18" charset="0"/>
              </a:rPr>
              <a:t>Nov 15</a:t>
            </a:r>
            <a:endParaRPr lang="en-US" sz="1600" dirty="0">
              <a:latin typeface="Girl Scout Display Light" panose="02020003000000000000" pitchFamily="18" charset="0"/>
            </a:endParaRPr>
          </a:p>
        </p:txBody>
      </p:sp>
      <p:sp>
        <p:nvSpPr>
          <p:cNvPr id="21" name="Rectangle 20">
            <a:extLst>
              <a:ext uri="{FF2B5EF4-FFF2-40B4-BE49-F238E27FC236}">
                <a16:creationId xmlns:a16="http://schemas.microsoft.com/office/drawing/2014/main" id="{1FC1CA7A-8571-CFED-13D3-1231321F386E}"/>
              </a:ext>
            </a:extLst>
          </p:cNvPr>
          <p:cNvSpPr/>
          <p:nvPr/>
        </p:nvSpPr>
        <p:spPr>
          <a:xfrm>
            <a:off x="209550" y="4711220"/>
            <a:ext cx="8122277" cy="226718"/>
          </a:xfrm>
          <a:prstGeom prst="rect">
            <a:avLst/>
          </a:prstGeom>
          <a:solidFill>
            <a:srgbClr val="0068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9D65F08-5567-9384-1C81-FBB7BE2FA9F6}"/>
              </a:ext>
            </a:extLst>
          </p:cNvPr>
          <p:cNvSpPr/>
          <p:nvPr/>
        </p:nvSpPr>
        <p:spPr>
          <a:xfrm>
            <a:off x="8282532" y="4461481"/>
            <a:ext cx="652280" cy="652281"/>
          </a:xfrm>
          <a:prstGeom prst="ellipse">
            <a:avLst/>
          </a:prstGeom>
          <a:solidFill>
            <a:srgbClr val="0068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426CC39E-F077-5A82-BAE3-FEA4D2F78770}"/>
              </a:ext>
            </a:extLst>
          </p:cNvPr>
          <p:cNvSpPr txBox="1">
            <a:spLocks/>
          </p:cNvSpPr>
          <p:nvPr/>
        </p:nvSpPr>
        <p:spPr>
          <a:xfrm>
            <a:off x="6505591" y="4709552"/>
            <a:ext cx="1787000" cy="265780"/>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050" dirty="0" smtClean="0">
                <a:solidFill>
                  <a:schemeClr val="bg1"/>
                </a:solidFill>
                <a:latin typeface="Girl Scout Display Light" panose="02020003000000000000" pitchFamily="18" charset="0"/>
              </a:rPr>
              <a:t>Business Ethics</a:t>
            </a:r>
            <a:endParaRPr lang="en-US" sz="1050" dirty="0">
              <a:solidFill>
                <a:schemeClr val="bg1"/>
              </a:solidFill>
              <a:latin typeface="Girl Scout Display Light" panose="02020003000000000000" pitchFamily="18"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6540" y="4537603"/>
            <a:ext cx="466965" cy="466965"/>
          </a:xfrm>
          <a:prstGeom prst="rect">
            <a:avLst/>
          </a:prstGeom>
        </p:spPr>
      </p:pic>
      <p:sp>
        <p:nvSpPr>
          <p:cNvPr id="25" name="Rectangle 24"/>
          <p:cNvSpPr/>
          <p:nvPr/>
        </p:nvSpPr>
        <p:spPr>
          <a:xfrm>
            <a:off x="3487078" y="1538436"/>
            <a:ext cx="4927328" cy="261610"/>
          </a:xfrm>
          <a:prstGeom prst="rect">
            <a:avLst/>
          </a:prstGeom>
        </p:spPr>
        <p:txBody>
          <a:bodyPr wrap="square">
            <a:spAutoFit/>
          </a:bodyPr>
          <a:lstStyle/>
          <a:p>
            <a:r>
              <a:rPr lang="en-US" sz="1050" dirty="0" smtClean="0">
                <a:latin typeface="Girl Scout Text Medium" panose="02020003000000000000" pitchFamily="18" charset="0"/>
              </a:rPr>
              <a:t>VOLUNTEER ACCESS TO M2 SYSTEM</a:t>
            </a:r>
          </a:p>
        </p:txBody>
      </p:sp>
      <p:sp>
        <p:nvSpPr>
          <p:cNvPr id="26" name="Title 1">
            <a:extLst>
              <a:ext uri="{FF2B5EF4-FFF2-40B4-BE49-F238E27FC236}">
                <a16:creationId xmlns:a16="http://schemas.microsoft.com/office/drawing/2014/main" id="{426CC39E-F077-5A82-BAE3-FEA4D2F78770}"/>
              </a:ext>
            </a:extLst>
          </p:cNvPr>
          <p:cNvSpPr txBox="1">
            <a:spLocks/>
          </p:cNvSpPr>
          <p:nvPr/>
        </p:nvSpPr>
        <p:spPr>
          <a:xfrm>
            <a:off x="1451012" y="1510449"/>
            <a:ext cx="2013697" cy="336610"/>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pPr algn="r"/>
            <a:r>
              <a:rPr lang="en-US" sz="1600" dirty="0" smtClean="0">
                <a:latin typeface="Girl Scout Display Light" panose="02020003000000000000" pitchFamily="18" charset="0"/>
              </a:rPr>
              <a:t>Sept 17</a:t>
            </a:r>
            <a:endParaRPr lang="en-US" sz="1600" dirty="0">
              <a:latin typeface="Girl Scout Display Light" panose="02020003000000000000" pitchFamily="18" charset="0"/>
            </a:endParaRPr>
          </a:p>
        </p:txBody>
      </p:sp>
    </p:spTree>
    <p:extLst>
      <p:ext uri="{BB962C8B-B14F-4D97-AF65-F5344CB8AC3E}">
        <p14:creationId xmlns:p14="http://schemas.microsoft.com/office/powerpoint/2010/main" val="3607192264"/>
      </p:ext>
    </p:extLst>
  </p:cSld>
  <p:clrMapOvr>
    <a:masterClrMapping/>
  </p:clrMapOvr>
</p:sld>
</file>

<file path=ppt/theme/theme1.xml><?xml version="1.0" encoding="utf-8"?>
<a:theme xmlns:a="http://schemas.openxmlformats.org/drawingml/2006/main" name="Blue Theme">
  <a:themeElements>
    <a:clrScheme name="Fall Program 2024">
      <a:dk1>
        <a:srgbClr val="000000"/>
      </a:dk1>
      <a:lt1>
        <a:srgbClr val="FEFFFF"/>
      </a:lt1>
      <a:dk2>
        <a:srgbClr val="D9D9D9"/>
      </a:dk2>
      <a:lt2>
        <a:srgbClr val="A8A8A8"/>
      </a:lt2>
      <a:accent1>
        <a:srgbClr val="D5F267"/>
      </a:accent1>
      <a:accent2>
        <a:srgbClr val="FF830C"/>
      </a:accent2>
      <a:accent3>
        <a:srgbClr val="00B451"/>
      </a:accent3>
      <a:accent4>
        <a:srgbClr val="FD329E"/>
      </a:accent4>
      <a:accent5>
        <a:srgbClr val="AF0061"/>
      </a:accent5>
      <a:accent6>
        <a:srgbClr val="E4E4E4"/>
      </a:accent6>
      <a:hlink>
        <a:srgbClr val="FEFFFF"/>
      </a:hlink>
      <a:folHlink>
        <a:srgbClr val="FEFFFF"/>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Blue Theme" id="{51455C3D-B62E-4998-BC4E-32B493F18275}" vid="{118F8B86-BCBD-4BE4-A383-37074CCDE6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11138</TotalTime>
  <Words>5615</Words>
  <Application>Microsoft Office PowerPoint</Application>
  <PresentationFormat>On-screen Show (16:9)</PresentationFormat>
  <Paragraphs>484</Paragraphs>
  <Slides>42</Slides>
  <Notes>42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Girl Scout Text Medium</vt:lpstr>
      <vt:lpstr>Calibri</vt:lpstr>
      <vt:lpstr>Georgia</vt:lpstr>
      <vt:lpstr>Arial</vt:lpstr>
      <vt:lpstr>Wingdings</vt:lpstr>
      <vt:lpstr>Girl Scout Text Book</vt:lpstr>
      <vt:lpstr>Times New Roman</vt:lpstr>
      <vt:lpstr>Girl Scout Display Light</vt:lpstr>
      <vt:lpstr>Palatino</vt:lpstr>
      <vt:lpstr>Cordia New</vt:lpstr>
      <vt:lpstr>Helvetica</vt:lpstr>
      <vt:lpstr>Citrus Gothic</vt:lpstr>
      <vt:lpstr>Blue Theme</vt:lpstr>
      <vt:lpstr>2025 FALL PRODUCT PROGRAM TROOP MANAGER TRAINING</vt:lpstr>
      <vt:lpstr>PowerPoint Presentation</vt:lpstr>
      <vt:lpstr>PowerPoint Presentation</vt:lpstr>
      <vt:lpstr>PowerPoint Presentation</vt:lpstr>
      <vt:lpstr>PowerPoint Presentation</vt:lpstr>
      <vt:lpstr>PowerPoint Presentation</vt:lpstr>
      <vt:lpstr>PowerPoint Presentation</vt:lpstr>
      <vt:lpstr>2025  Fall Program 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Caregivers can now give permission for their Girl Scouts to participate in BOTH Product Programs via the updated Girl Scout Annual Information Form!</vt:lpstr>
      <vt:lpstr>Make sure you are opted-IN to receive emails from GSWNY!  Check your inbox every Saturday for our Fall Product Program Newsletter.   Here we include important program updates, promotions, and instructions for things like order placing and final payments.  If you need assistance, contact customercare@gswny.org</vt:lpstr>
      <vt:lpstr>PowerPoint Presentation</vt:lpstr>
      <vt:lpstr>GIRL SCOUT’S PLATFORM SET-UP   Login  Set Your Goals  Build an Avatar  Upload a Video or Picture (optional)  Send Emails  Share your site!</vt:lpstr>
      <vt:lpstr>PARTICIPANT’S DASHBOARD  Track your Goal Progress on dashboard and in Avatar room  Send Supporters a Thank You Email  Enter your nut card order  Select rewards  View sales reports</vt:lpstr>
      <vt:lpstr>SHARE MY SITE TOOL KIT  Many ways to Share   Download images for additional online marketing  Copy the storefront link to send  Share on Social Media  Text friends &amp; family </vt:lpstr>
      <vt:lpstr>TOOLS TO RUN A BUSINESS  Send emails (Select Girl Delivery Option before sending. Opt in is the default setting)  Share My Site with social media and texting - NEW toolkit this year!   Printable business cards  Door hangers with QR codes</vt:lpstr>
      <vt:lpstr>ONLINE SHOPPING SITES   Supporters select their desired product line  Magazines, Bark Boxes, Tumblers, Candles and Personalized Products  Nuts &amp; Chocolates have two options: Girl Delivered or Direct Ship</vt:lpstr>
      <vt:lpstr>PowerPoint Presentation</vt:lpstr>
      <vt:lpstr>WAYS TO VISIT STOREFRONTS   Supporters can visit other storefronts after checking out online</vt:lpstr>
      <vt:lpstr>PowerPoint Presentation</vt:lpstr>
      <vt:lpstr>REPORTS</vt:lpstr>
      <vt:lpstr>PowerPoint Presentation</vt:lpstr>
      <vt:lpstr>TROOP VOLUNTEER ACCESS  Email invitation to login 9/17</vt:lpstr>
      <vt:lpstr>PowerPoint Presentation</vt:lpstr>
      <vt:lpstr>TROOP DASHBOARD   Message Caregivers  Manage nut card order entry  Select rewards  View Sales reports  Enter Girl Scout payments to the troop </vt:lpstr>
      <vt:lpstr>PowerPoint Presentation</vt:lpstr>
      <vt:lpstr>Ordering Additional Product</vt:lpstr>
      <vt:lpstr>How to enter a girl payment</vt:lpstr>
      <vt:lpstr>PowerPoint Presentation</vt:lpstr>
      <vt:lpstr>Delivery Tickets</vt:lpstr>
      <vt:lpstr>Be safe online!</vt:lpstr>
      <vt:lpstr>PowerPoint Presentation</vt:lpstr>
      <vt:lpstr>PowerPoint Presentation</vt:lpstr>
      <vt:lpstr>Questions?</vt:lpstr>
      <vt:lpstr>FAQs  How do I reset my password? From the login page, click the Forgot Your Password link. Remember that if you are also a parent, you must log into the participant section to manage your Girl Scout’s account. If you are also the troop/SU manager, you will need to login to the admin site. You can set up each site to use the same login and password for both!  When can a supporter expect a direct ship nut order placed online? The supporter will receive a confirmation email of the order and then another email when the order ships with tracking details.  When will a participant receive their Personalized Patch? The personalized patch will arrive about 8 to 10 weeks after being sent to the patch company for production.  On the participant dashboard, you will see an ETA date so you can anticipate when your patch should arrive.  What if a participant didn’t find their name as they log into the platform? That’s not a problem! Any Girl Scout who doesn’t know their troop number or see their name, can add themselves to the system. After a participant sets up an account, there will be a brief delay while the council confirms their GSUSA membership. Once that task is completed, council will release the participant from the holding tank and their customers will then have access to make purchases.  When can I expect my online girl delivery items? Because timelines may vary, please have customers inquiring about their online girl delivered items reach out directly to the Girl Scout from whom they purchased for more details.”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Fall Product Program SUPPM Training</dc:title>
  <dc:creator>Hall, Megan</dc:creator>
  <cp:lastModifiedBy>Amber Benoit</cp:lastModifiedBy>
  <cp:revision>470</cp:revision>
  <cp:lastPrinted>2024-09-11T13:20:11Z</cp:lastPrinted>
  <dcterms:created xsi:type="dcterms:W3CDTF">2022-07-06T19:04:39Z</dcterms:created>
  <dcterms:modified xsi:type="dcterms:W3CDTF">2025-08-18T13:35:36Z</dcterms:modified>
</cp:coreProperties>
</file>